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41B5C57-87A4-F547-AB21-0E61CB10B99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C44BC4-A214-B549-809E-DC305A2D5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wlfoundation.or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BUSINESS PROCESS MANAGEMENT </a:t>
            </a:r>
            <a:r>
              <a:rPr lang="en-US" dirty="0" smtClean="0"/>
              <a:t>NOTATION (</a:t>
            </a:r>
            <a:r>
              <a:rPr lang="en-US" dirty="0" err="1" smtClean="0"/>
              <a:t>bpmn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2710 – Class 21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6336" y="248966"/>
            <a:ext cx="505619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altLang="en-US" sz="1050" dirty="0">
                <a:solidFill>
                  <a:srgbClr val="FFFFFF"/>
                </a:solidFill>
              </a:rPr>
              <a:t>Slides contain material from </a:t>
            </a:r>
            <a:r>
              <a:rPr lang="en-CA" altLang="en-US" sz="1050" dirty="0">
                <a:solidFill>
                  <a:srgbClr val="CCCCFF"/>
                </a:solidFill>
                <a:hlinkClick r:id="rId2"/>
              </a:rPr>
              <a:t>www.yawlfoundation.org</a:t>
            </a:r>
          </a:p>
          <a:p>
            <a:r>
              <a:rPr lang="en-CA" altLang="en-US" sz="1050" dirty="0">
                <a:solidFill>
                  <a:srgbClr val="FFFFFF"/>
                </a:solidFill>
              </a:rPr>
              <a:t>Developed by </a:t>
            </a:r>
            <a:r>
              <a:rPr lang="en-CA" altLang="en-US" sz="1050" dirty="0" err="1">
                <a:solidFill>
                  <a:srgbClr val="FFFFFF"/>
                </a:solidFill>
              </a:rPr>
              <a:t>Wil</a:t>
            </a:r>
            <a:r>
              <a:rPr lang="en-CA" altLang="en-US" sz="1050" dirty="0">
                <a:solidFill>
                  <a:srgbClr val="FFFFFF"/>
                </a:solidFill>
              </a:rPr>
              <a:t> van der Aalst, Michael Adams, Arthur </a:t>
            </a:r>
            <a:r>
              <a:rPr lang="en-CA" altLang="en-US" sz="1050" dirty="0" err="1">
                <a:solidFill>
                  <a:srgbClr val="FFFFFF"/>
                </a:solidFill>
              </a:rPr>
              <a:t>ter</a:t>
            </a:r>
            <a:r>
              <a:rPr lang="en-CA" altLang="en-US" sz="1050" dirty="0">
                <a:solidFill>
                  <a:srgbClr val="FFFFFF"/>
                </a:solidFill>
              </a:rPr>
              <a:t> Hofstede, Nick </a:t>
            </a:r>
            <a:r>
              <a:rPr lang="en-CA" altLang="en-US" sz="1050" dirty="0" err="1" smtClean="0">
                <a:solidFill>
                  <a:srgbClr val="FFFFFF"/>
                </a:solidFill>
              </a:rPr>
              <a:t>Russel</a:t>
            </a:r>
            <a:endParaRPr lang="en-CA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98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Business Process Modeling Notation (BPMN)</a:t>
            </a:r>
          </a:p>
          <a:p>
            <a:r>
              <a:rPr lang="en-US" dirty="0" smtClean="0"/>
              <a:t>Graphical notation for business processes</a:t>
            </a:r>
          </a:p>
          <a:p>
            <a:pPr lvl="2"/>
            <a:r>
              <a:rPr lang="en-US" dirty="0" smtClean="0"/>
              <a:t>BPMN is used more for conceptual modeling</a:t>
            </a:r>
          </a:p>
          <a:p>
            <a:pPr lvl="2"/>
            <a:r>
              <a:rPr lang="en-US" dirty="0" smtClean="0"/>
              <a:t>BPMN is not executable, nor has it well defined semantics</a:t>
            </a:r>
          </a:p>
          <a:p>
            <a:pPr lvl="2"/>
            <a:r>
              <a:rPr lang="en-US" dirty="0" smtClean="0"/>
              <a:t>YAWL is used for workflow modeling</a:t>
            </a:r>
          </a:p>
          <a:p>
            <a:pPr lvl="2"/>
            <a:r>
              <a:rPr lang="en-US" dirty="0" smtClean="0"/>
              <a:t>In a process design project BPMN might come before YAWL</a:t>
            </a:r>
          </a:p>
          <a:p>
            <a:r>
              <a:rPr lang="en-US" dirty="0" smtClean="0"/>
              <a:t>Standardized by OMG</a:t>
            </a:r>
          </a:p>
          <a:p>
            <a:r>
              <a:rPr lang="en-US" dirty="0" smtClean="0"/>
              <a:t>Version discussed in textbook is 1.2, current version is 2.0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669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BPMN to YAWL – Control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Trivial cases</a:t>
            </a:r>
            <a:endParaRPr lang="en-US" dirty="0"/>
          </a:p>
        </p:txBody>
      </p:sp>
      <p:grpSp>
        <p:nvGrpSpPr>
          <p:cNvPr id="278" name="Group 3"/>
          <p:cNvGrpSpPr>
            <a:grpSpLocks/>
          </p:cNvGrpSpPr>
          <p:nvPr/>
        </p:nvGrpSpPr>
        <p:grpSpPr bwMode="auto">
          <a:xfrm>
            <a:off x="5197475" y="1666094"/>
            <a:ext cx="1419225" cy="4835525"/>
            <a:chOff x="3240" y="765"/>
            <a:chExt cx="894" cy="3046"/>
          </a:xfrm>
        </p:grpSpPr>
        <p:sp>
          <p:nvSpPr>
            <p:cNvPr id="279" name="Rectangle 4"/>
            <p:cNvSpPr>
              <a:spLocks noChangeArrowheads="1"/>
            </p:cNvSpPr>
            <p:nvPr/>
          </p:nvSpPr>
          <p:spPr bwMode="auto">
            <a:xfrm>
              <a:off x="3379" y="765"/>
              <a:ext cx="411" cy="2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" name="Rectangle 5"/>
            <p:cNvSpPr>
              <a:spLocks noChangeArrowheads="1"/>
            </p:cNvSpPr>
            <p:nvPr/>
          </p:nvSpPr>
          <p:spPr bwMode="auto">
            <a:xfrm>
              <a:off x="3379" y="765"/>
              <a:ext cx="411" cy="276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" name="Line 6"/>
            <p:cNvSpPr>
              <a:spLocks noChangeShapeType="1"/>
            </p:cNvSpPr>
            <p:nvPr/>
          </p:nvSpPr>
          <p:spPr bwMode="auto">
            <a:xfrm>
              <a:off x="3240" y="903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2" name="Freeform 7"/>
            <p:cNvSpPr>
              <a:spLocks noChangeArrowheads="1"/>
            </p:cNvSpPr>
            <p:nvPr/>
          </p:nvSpPr>
          <p:spPr bwMode="auto">
            <a:xfrm>
              <a:off x="3315" y="872"/>
              <a:ext cx="63" cy="62"/>
            </a:xfrm>
            <a:custGeom>
              <a:avLst/>
              <a:gdLst>
                <a:gd name="T0" fmla="*/ 0 w 99"/>
                <a:gd name="T1" fmla="*/ 0 h 98"/>
                <a:gd name="T2" fmla="*/ 42704 w 99"/>
                <a:gd name="T3" fmla="*/ 20692 h 98"/>
                <a:gd name="T4" fmla="*/ 0 w 99"/>
                <a:gd name="T5" fmla="*/ 41385 h 98"/>
                <a:gd name="T6" fmla="*/ 0 w 99"/>
                <a:gd name="T7" fmla="*/ 0 h 98"/>
                <a:gd name="T8" fmla="*/ 0 w 99"/>
                <a:gd name="T9" fmla="*/ 0 h 98"/>
                <a:gd name="T10" fmla="*/ 99 w 99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8">
                  <a:moveTo>
                    <a:pt x="0" y="0"/>
                  </a:moveTo>
                  <a:lnTo>
                    <a:pt x="99" y="49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" name="Line 8"/>
            <p:cNvSpPr>
              <a:spLocks noChangeShapeType="1"/>
            </p:cNvSpPr>
            <p:nvPr/>
          </p:nvSpPr>
          <p:spPr bwMode="auto">
            <a:xfrm>
              <a:off x="3791" y="903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4" name="Freeform 9"/>
            <p:cNvSpPr>
              <a:spLocks noChangeArrowheads="1"/>
            </p:cNvSpPr>
            <p:nvPr/>
          </p:nvSpPr>
          <p:spPr bwMode="auto">
            <a:xfrm>
              <a:off x="3866" y="872"/>
              <a:ext cx="62" cy="62"/>
            </a:xfrm>
            <a:custGeom>
              <a:avLst/>
              <a:gdLst>
                <a:gd name="T0" fmla="*/ 0 w 98"/>
                <a:gd name="T1" fmla="*/ 0 h 98"/>
                <a:gd name="T2" fmla="*/ 41385 w 98"/>
                <a:gd name="T3" fmla="*/ 20692 h 98"/>
                <a:gd name="T4" fmla="*/ 0 w 98"/>
                <a:gd name="T5" fmla="*/ 41385 h 98"/>
                <a:gd name="T6" fmla="*/ 0 w 98"/>
                <a:gd name="T7" fmla="*/ 0 h 98"/>
                <a:gd name="T8" fmla="*/ 0 w 98"/>
                <a:gd name="T9" fmla="*/ 0 h 98"/>
                <a:gd name="T10" fmla="*/ 98 w 98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8">
                  <a:moveTo>
                    <a:pt x="0" y="0"/>
                  </a:moveTo>
                  <a:lnTo>
                    <a:pt x="98" y="49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" name="Rectangle 10"/>
            <p:cNvSpPr>
              <a:spLocks noChangeArrowheads="1"/>
            </p:cNvSpPr>
            <p:nvPr/>
          </p:nvSpPr>
          <p:spPr bwMode="auto">
            <a:xfrm>
              <a:off x="3529" y="3535"/>
              <a:ext cx="467" cy="2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" name="Rectangle 11"/>
            <p:cNvSpPr>
              <a:spLocks noChangeArrowheads="1"/>
            </p:cNvSpPr>
            <p:nvPr/>
          </p:nvSpPr>
          <p:spPr bwMode="auto">
            <a:xfrm>
              <a:off x="3529" y="3535"/>
              <a:ext cx="467" cy="276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" name="Rectangle 12"/>
            <p:cNvSpPr>
              <a:spLocks noChangeArrowheads="1"/>
            </p:cNvSpPr>
            <p:nvPr/>
          </p:nvSpPr>
          <p:spPr bwMode="auto">
            <a:xfrm>
              <a:off x="3651" y="3558"/>
              <a:ext cx="260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Timeout</a:t>
              </a:r>
            </a:p>
          </p:txBody>
        </p:sp>
        <p:sp>
          <p:nvSpPr>
            <p:cNvPr id="288" name="Rectangle 13"/>
            <p:cNvSpPr>
              <a:spLocks noChangeArrowheads="1"/>
            </p:cNvSpPr>
            <p:nvPr/>
          </p:nvSpPr>
          <p:spPr bwMode="auto">
            <a:xfrm>
              <a:off x="3952" y="3558"/>
              <a:ext cx="20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/</a:t>
              </a:r>
            </a:p>
          </p:txBody>
        </p:sp>
        <p:sp>
          <p:nvSpPr>
            <p:cNvPr id="289" name="Rectangle 14"/>
            <p:cNvSpPr>
              <a:spLocks noChangeArrowheads="1"/>
            </p:cNvSpPr>
            <p:nvPr/>
          </p:nvSpPr>
          <p:spPr bwMode="auto">
            <a:xfrm>
              <a:off x="3665" y="3674"/>
              <a:ext cx="262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Receive</a:t>
              </a:r>
            </a:p>
          </p:txBody>
        </p:sp>
        <p:sp>
          <p:nvSpPr>
            <p:cNvPr id="290" name="Line 15"/>
            <p:cNvSpPr>
              <a:spLocks noChangeShapeType="1"/>
            </p:cNvSpPr>
            <p:nvPr/>
          </p:nvSpPr>
          <p:spPr bwMode="auto">
            <a:xfrm>
              <a:off x="3392" y="3673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1" name="Freeform 16"/>
            <p:cNvSpPr>
              <a:spLocks noChangeArrowheads="1"/>
            </p:cNvSpPr>
            <p:nvPr/>
          </p:nvSpPr>
          <p:spPr bwMode="auto">
            <a:xfrm>
              <a:off x="3467" y="3642"/>
              <a:ext cx="62" cy="62"/>
            </a:xfrm>
            <a:custGeom>
              <a:avLst/>
              <a:gdLst>
                <a:gd name="T0" fmla="*/ 0 w 99"/>
                <a:gd name="T1" fmla="*/ 0 h 99"/>
                <a:gd name="T2" fmla="*/ 40552 w 99"/>
                <a:gd name="T3" fmla="*/ 20072 h 99"/>
                <a:gd name="T4" fmla="*/ 0 w 99"/>
                <a:gd name="T5" fmla="*/ 40552 h 99"/>
                <a:gd name="T6" fmla="*/ 0 w 99"/>
                <a:gd name="T7" fmla="*/ 0 h 99"/>
                <a:gd name="T8" fmla="*/ 0 w 99"/>
                <a:gd name="T9" fmla="*/ 0 h 99"/>
                <a:gd name="T10" fmla="*/ 99 w 99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9">
                  <a:moveTo>
                    <a:pt x="0" y="0"/>
                  </a:moveTo>
                  <a:lnTo>
                    <a:pt x="99" y="49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" name="Line 17"/>
            <p:cNvSpPr>
              <a:spLocks noChangeShapeType="1"/>
            </p:cNvSpPr>
            <p:nvPr/>
          </p:nvSpPr>
          <p:spPr bwMode="auto">
            <a:xfrm>
              <a:off x="3997" y="3673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3" name="Freeform 18"/>
            <p:cNvSpPr>
              <a:spLocks noChangeArrowheads="1"/>
            </p:cNvSpPr>
            <p:nvPr/>
          </p:nvSpPr>
          <p:spPr bwMode="auto">
            <a:xfrm>
              <a:off x="4073" y="3642"/>
              <a:ext cx="61" cy="62"/>
            </a:xfrm>
            <a:custGeom>
              <a:avLst/>
              <a:gdLst>
                <a:gd name="T0" fmla="*/ 0 w 98"/>
                <a:gd name="T1" fmla="*/ 0 h 99"/>
                <a:gd name="T2" fmla="*/ 39263 w 98"/>
                <a:gd name="T3" fmla="*/ 20072 h 99"/>
                <a:gd name="T4" fmla="*/ 0 w 98"/>
                <a:gd name="T5" fmla="*/ 40552 h 99"/>
                <a:gd name="T6" fmla="*/ 0 w 98"/>
                <a:gd name="T7" fmla="*/ 0 h 99"/>
                <a:gd name="T8" fmla="*/ 0 w 98"/>
                <a:gd name="T9" fmla="*/ 0 h 99"/>
                <a:gd name="T10" fmla="*/ 98 w 98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9">
                  <a:moveTo>
                    <a:pt x="0" y="0"/>
                  </a:moveTo>
                  <a:lnTo>
                    <a:pt x="98" y="49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" name="Freeform 19"/>
            <p:cNvSpPr>
              <a:spLocks noChangeArrowheads="1"/>
            </p:cNvSpPr>
            <p:nvPr/>
          </p:nvSpPr>
          <p:spPr bwMode="auto">
            <a:xfrm>
              <a:off x="3451" y="1371"/>
              <a:ext cx="276" cy="276"/>
            </a:xfrm>
            <a:custGeom>
              <a:avLst/>
              <a:gdLst>
                <a:gd name="T0" fmla="*/ 183615 w 428"/>
                <a:gd name="T1" fmla="*/ 82993 h 428"/>
                <a:gd name="T2" fmla="*/ 179745 w 428"/>
                <a:gd name="T3" fmla="*/ 64932 h 428"/>
                <a:gd name="T4" fmla="*/ 172864 w 428"/>
                <a:gd name="T5" fmla="*/ 48161 h 428"/>
                <a:gd name="T6" fmla="*/ 163404 w 428"/>
                <a:gd name="T7" fmla="*/ 33541 h 428"/>
                <a:gd name="T8" fmla="*/ 150504 w 428"/>
                <a:gd name="T9" fmla="*/ 21501 h 428"/>
                <a:gd name="T10" fmla="*/ 135883 w 428"/>
                <a:gd name="T11" fmla="*/ 11180 h 428"/>
                <a:gd name="T12" fmla="*/ 119113 w 428"/>
                <a:gd name="T13" fmla="*/ 4300 h 428"/>
                <a:gd name="T14" fmla="*/ 101482 w 428"/>
                <a:gd name="T15" fmla="*/ 430 h 428"/>
                <a:gd name="T16" fmla="*/ 82132 w 428"/>
                <a:gd name="T17" fmla="*/ 430 h 428"/>
                <a:gd name="T18" fmla="*/ 64932 w 428"/>
                <a:gd name="T19" fmla="*/ 4300 h 428"/>
                <a:gd name="T20" fmla="*/ 48161 w 428"/>
                <a:gd name="T21" fmla="*/ 11180 h 428"/>
                <a:gd name="T22" fmla="*/ 33541 w 428"/>
                <a:gd name="T23" fmla="*/ 21501 h 428"/>
                <a:gd name="T24" fmla="*/ 20640 w 428"/>
                <a:gd name="T25" fmla="*/ 33541 h 428"/>
                <a:gd name="T26" fmla="*/ 11180 w 428"/>
                <a:gd name="T27" fmla="*/ 48161 h 428"/>
                <a:gd name="T28" fmla="*/ 3870 w 428"/>
                <a:gd name="T29" fmla="*/ 64932 h 428"/>
                <a:gd name="T30" fmla="*/ 430 w 428"/>
                <a:gd name="T31" fmla="*/ 82993 h 428"/>
                <a:gd name="T32" fmla="*/ 430 w 428"/>
                <a:gd name="T33" fmla="*/ 101913 h 428"/>
                <a:gd name="T34" fmla="*/ 3870 w 428"/>
                <a:gd name="T35" fmla="*/ 119973 h 428"/>
                <a:gd name="T36" fmla="*/ 11180 w 428"/>
                <a:gd name="T37" fmla="*/ 136314 h 428"/>
                <a:gd name="T38" fmla="*/ 20640 w 428"/>
                <a:gd name="T39" fmla="*/ 150934 h 428"/>
                <a:gd name="T40" fmla="*/ 33541 w 428"/>
                <a:gd name="T41" fmla="*/ 163404 h 428"/>
                <a:gd name="T42" fmla="*/ 48161 w 428"/>
                <a:gd name="T43" fmla="*/ 173295 h 428"/>
                <a:gd name="T44" fmla="*/ 64932 w 428"/>
                <a:gd name="T45" fmla="*/ 180174 h 428"/>
                <a:gd name="T46" fmla="*/ 82132 w 428"/>
                <a:gd name="T47" fmla="*/ 183615 h 428"/>
                <a:gd name="T48" fmla="*/ 101482 w 428"/>
                <a:gd name="T49" fmla="*/ 183615 h 428"/>
                <a:gd name="T50" fmla="*/ 119113 w 428"/>
                <a:gd name="T51" fmla="*/ 180174 h 428"/>
                <a:gd name="T52" fmla="*/ 135883 w 428"/>
                <a:gd name="T53" fmla="*/ 173295 h 428"/>
                <a:gd name="T54" fmla="*/ 150504 w 428"/>
                <a:gd name="T55" fmla="*/ 163404 h 428"/>
                <a:gd name="T56" fmla="*/ 163404 w 428"/>
                <a:gd name="T57" fmla="*/ 150934 h 428"/>
                <a:gd name="T58" fmla="*/ 172864 w 428"/>
                <a:gd name="T59" fmla="*/ 136314 h 428"/>
                <a:gd name="T60" fmla="*/ 179745 w 428"/>
                <a:gd name="T61" fmla="*/ 119973 h 428"/>
                <a:gd name="T62" fmla="*/ 183615 w 428"/>
                <a:gd name="T63" fmla="*/ 101913 h 428"/>
                <a:gd name="T64" fmla="*/ 0 w 428"/>
                <a:gd name="T65" fmla="*/ 0 h 428"/>
                <a:gd name="T66" fmla="*/ 428 w 428"/>
                <a:gd name="T67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428" h="428">
                  <a:moveTo>
                    <a:pt x="428" y="214"/>
                  </a:moveTo>
                  <a:lnTo>
                    <a:pt x="427" y="193"/>
                  </a:lnTo>
                  <a:lnTo>
                    <a:pt x="424" y="171"/>
                  </a:lnTo>
                  <a:lnTo>
                    <a:pt x="418" y="151"/>
                  </a:lnTo>
                  <a:lnTo>
                    <a:pt x="411" y="131"/>
                  </a:lnTo>
                  <a:lnTo>
                    <a:pt x="402" y="112"/>
                  </a:lnTo>
                  <a:lnTo>
                    <a:pt x="391" y="95"/>
                  </a:lnTo>
                  <a:lnTo>
                    <a:pt x="380" y="78"/>
                  </a:lnTo>
                  <a:lnTo>
                    <a:pt x="365" y="63"/>
                  </a:lnTo>
                  <a:lnTo>
                    <a:pt x="350" y="50"/>
                  </a:lnTo>
                  <a:lnTo>
                    <a:pt x="333" y="37"/>
                  </a:lnTo>
                  <a:lnTo>
                    <a:pt x="316" y="26"/>
                  </a:lnTo>
                  <a:lnTo>
                    <a:pt x="297" y="17"/>
                  </a:lnTo>
                  <a:lnTo>
                    <a:pt x="277" y="10"/>
                  </a:lnTo>
                  <a:lnTo>
                    <a:pt x="257" y="4"/>
                  </a:lnTo>
                  <a:lnTo>
                    <a:pt x="236" y="1"/>
                  </a:lnTo>
                  <a:lnTo>
                    <a:pt x="214" y="0"/>
                  </a:lnTo>
                  <a:lnTo>
                    <a:pt x="191" y="1"/>
                  </a:lnTo>
                  <a:lnTo>
                    <a:pt x="171" y="4"/>
                  </a:lnTo>
                  <a:lnTo>
                    <a:pt x="151" y="10"/>
                  </a:lnTo>
                  <a:lnTo>
                    <a:pt x="130" y="17"/>
                  </a:lnTo>
                  <a:lnTo>
                    <a:pt x="112" y="26"/>
                  </a:lnTo>
                  <a:lnTo>
                    <a:pt x="94" y="37"/>
                  </a:lnTo>
                  <a:lnTo>
                    <a:pt x="78" y="50"/>
                  </a:lnTo>
                  <a:lnTo>
                    <a:pt x="62" y="63"/>
                  </a:lnTo>
                  <a:lnTo>
                    <a:pt x="48" y="78"/>
                  </a:lnTo>
                  <a:lnTo>
                    <a:pt x="36" y="95"/>
                  </a:lnTo>
                  <a:lnTo>
                    <a:pt x="26" y="112"/>
                  </a:lnTo>
                  <a:lnTo>
                    <a:pt x="17" y="131"/>
                  </a:lnTo>
                  <a:lnTo>
                    <a:pt x="9" y="151"/>
                  </a:lnTo>
                  <a:lnTo>
                    <a:pt x="4" y="171"/>
                  </a:lnTo>
                  <a:lnTo>
                    <a:pt x="1" y="193"/>
                  </a:lnTo>
                  <a:lnTo>
                    <a:pt x="0" y="214"/>
                  </a:lnTo>
                  <a:lnTo>
                    <a:pt x="1" y="237"/>
                  </a:lnTo>
                  <a:lnTo>
                    <a:pt x="4" y="258"/>
                  </a:lnTo>
                  <a:lnTo>
                    <a:pt x="9" y="279"/>
                  </a:lnTo>
                  <a:lnTo>
                    <a:pt x="17" y="298"/>
                  </a:lnTo>
                  <a:lnTo>
                    <a:pt x="26" y="317"/>
                  </a:lnTo>
                  <a:lnTo>
                    <a:pt x="36" y="334"/>
                  </a:lnTo>
                  <a:lnTo>
                    <a:pt x="48" y="351"/>
                  </a:lnTo>
                  <a:lnTo>
                    <a:pt x="62" y="366"/>
                  </a:lnTo>
                  <a:lnTo>
                    <a:pt x="78" y="380"/>
                  </a:lnTo>
                  <a:lnTo>
                    <a:pt x="94" y="392"/>
                  </a:lnTo>
                  <a:lnTo>
                    <a:pt x="112" y="403"/>
                  </a:lnTo>
                  <a:lnTo>
                    <a:pt x="130" y="413"/>
                  </a:lnTo>
                  <a:lnTo>
                    <a:pt x="151" y="419"/>
                  </a:lnTo>
                  <a:lnTo>
                    <a:pt x="171" y="425"/>
                  </a:lnTo>
                  <a:lnTo>
                    <a:pt x="191" y="427"/>
                  </a:lnTo>
                  <a:lnTo>
                    <a:pt x="214" y="428"/>
                  </a:lnTo>
                  <a:lnTo>
                    <a:pt x="236" y="427"/>
                  </a:lnTo>
                  <a:lnTo>
                    <a:pt x="257" y="425"/>
                  </a:lnTo>
                  <a:lnTo>
                    <a:pt x="277" y="419"/>
                  </a:lnTo>
                  <a:lnTo>
                    <a:pt x="297" y="413"/>
                  </a:lnTo>
                  <a:lnTo>
                    <a:pt x="316" y="403"/>
                  </a:lnTo>
                  <a:lnTo>
                    <a:pt x="333" y="392"/>
                  </a:lnTo>
                  <a:lnTo>
                    <a:pt x="350" y="380"/>
                  </a:lnTo>
                  <a:lnTo>
                    <a:pt x="365" y="366"/>
                  </a:lnTo>
                  <a:lnTo>
                    <a:pt x="380" y="351"/>
                  </a:lnTo>
                  <a:lnTo>
                    <a:pt x="391" y="334"/>
                  </a:lnTo>
                  <a:lnTo>
                    <a:pt x="402" y="317"/>
                  </a:lnTo>
                  <a:lnTo>
                    <a:pt x="411" y="298"/>
                  </a:lnTo>
                  <a:lnTo>
                    <a:pt x="418" y="279"/>
                  </a:lnTo>
                  <a:lnTo>
                    <a:pt x="424" y="258"/>
                  </a:lnTo>
                  <a:lnTo>
                    <a:pt x="427" y="237"/>
                  </a:lnTo>
                  <a:lnTo>
                    <a:pt x="428" y="2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" name="Freeform 20"/>
            <p:cNvSpPr>
              <a:spLocks noChangeArrowheads="1"/>
            </p:cNvSpPr>
            <p:nvPr/>
          </p:nvSpPr>
          <p:spPr bwMode="auto">
            <a:xfrm>
              <a:off x="3451" y="1371"/>
              <a:ext cx="276" cy="276"/>
            </a:xfrm>
            <a:custGeom>
              <a:avLst/>
              <a:gdLst>
                <a:gd name="T0" fmla="*/ 183615 w 428"/>
                <a:gd name="T1" fmla="*/ 82993 h 428"/>
                <a:gd name="T2" fmla="*/ 179745 w 428"/>
                <a:gd name="T3" fmla="*/ 64932 h 428"/>
                <a:gd name="T4" fmla="*/ 172864 w 428"/>
                <a:gd name="T5" fmla="*/ 48161 h 428"/>
                <a:gd name="T6" fmla="*/ 163404 w 428"/>
                <a:gd name="T7" fmla="*/ 33541 h 428"/>
                <a:gd name="T8" fmla="*/ 150504 w 428"/>
                <a:gd name="T9" fmla="*/ 21501 h 428"/>
                <a:gd name="T10" fmla="*/ 135883 w 428"/>
                <a:gd name="T11" fmla="*/ 11180 h 428"/>
                <a:gd name="T12" fmla="*/ 119113 w 428"/>
                <a:gd name="T13" fmla="*/ 4300 h 428"/>
                <a:gd name="T14" fmla="*/ 101482 w 428"/>
                <a:gd name="T15" fmla="*/ 430 h 428"/>
                <a:gd name="T16" fmla="*/ 82132 w 428"/>
                <a:gd name="T17" fmla="*/ 430 h 428"/>
                <a:gd name="T18" fmla="*/ 64932 w 428"/>
                <a:gd name="T19" fmla="*/ 4300 h 428"/>
                <a:gd name="T20" fmla="*/ 48161 w 428"/>
                <a:gd name="T21" fmla="*/ 11180 h 428"/>
                <a:gd name="T22" fmla="*/ 33541 w 428"/>
                <a:gd name="T23" fmla="*/ 21501 h 428"/>
                <a:gd name="T24" fmla="*/ 20640 w 428"/>
                <a:gd name="T25" fmla="*/ 33541 h 428"/>
                <a:gd name="T26" fmla="*/ 11180 w 428"/>
                <a:gd name="T27" fmla="*/ 48161 h 428"/>
                <a:gd name="T28" fmla="*/ 3870 w 428"/>
                <a:gd name="T29" fmla="*/ 64932 h 428"/>
                <a:gd name="T30" fmla="*/ 430 w 428"/>
                <a:gd name="T31" fmla="*/ 82993 h 428"/>
                <a:gd name="T32" fmla="*/ 430 w 428"/>
                <a:gd name="T33" fmla="*/ 101913 h 428"/>
                <a:gd name="T34" fmla="*/ 3870 w 428"/>
                <a:gd name="T35" fmla="*/ 119973 h 428"/>
                <a:gd name="T36" fmla="*/ 11180 w 428"/>
                <a:gd name="T37" fmla="*/ 136314 h 428"/>
                <a:gd name="T38" fmla="*/ 20640 w 428"/>
                <a:gd name="T39" fmla="*/ 150934 h 428"/>
                <a:gd name="T40" fmla="*/ 33541 w 428"/>
                <a:gd name="T41" fmla="*/ 163404 h 428"/>
                <a:gd name="T42" fmla="*/ 48161 w 428"/>
                <a:gd name="T43" fmla="*/ 173295 h 428"/>
                <a:gd name="T44" fmla="*/ 64932 w 428"/>
                <a:gd name="T45" fmla="*/ 180174 h 428"/>
                <a:gd name="T46" fmla="*/ 82132 w 428"/>
                <a:gd name="T47" fmla="*/ 183615 h 428"/>
                <a:gd name="T48" fmla="*/ 101482 w 428"/>
                <a:gd name="T49" fmla="*/ 183615 h 428"/>
                <a:gd name="T50" fmla="*/ 119113 w 428"/>
                <a:gd name="T51" fmla="*/ 180174 h 428"/>
                <a:gd name="T52" fmla="*/ 135883 w 428"/>
                <a:gd name="T53" fmla="*/ 173295 h 428"/>
                <a:gd name="T54" fmla="*/ 150504 w 428"/>
                <a:gd name="T55" fmla="*/ 163404 h 428"/>
                <a:gd name="T56" fmla="*/ 163404 w 428"/>
                <a:gd name="T57" fmla="*/ 150934 h 428"/>
                <a:gd name="T58" fmla="*/ 172864 w 428"/>
                <a:gd name="T59" fmla="*/ 136314 h 428"/>
                <a:gd name="T60" fmla="*/ 179745 w 428"/>
                <a:gd name="T61" fmla="*/ 119973 h 428"/>
                <a:gd name="T62" fmla="*/ 183615 w 428"/>
                <a:gd name="T63" fmla="*/ 101913 h 428"/>
                <a:gd name="T64" fmla="*/ 0 w 428"/>
                <a:gd name="T65" fmla="*/ 0 h 428"/>
                <a:gd name="T66" fmla="*/ 428 w 428"/>
                <a:gd name="T67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428" h="428">
                  <a:moveTo>
                    <a:pt x="428" y="214"/>
                  </a:moveTo>
                  <a:lnTo>
                    <a:pt x="427" y="193"/>
                  </a:lnTo>
                  <a:lnTo>
                    <a:pt x="424" y="171"/>
                  </a:lnTo>
                  <a:lnTo>
                    <a:pt x="418" y="151"/>
                  </a:lnTo>
                  <a:lnTo>
                    <a:pt x="411" y="131"/>
                  </a:lnTo>
                  <a:lnTo>
                    <a:pt x="402" y="112"/>
                  </a:lnTo>
                  <a:lnTo>
                    <a:pt x="391" y="95"/>
                  </a:lnTo>
                  <a:lnTo>
                    <a:pt x="380" y="78"/>
                  </a:lnTo>
                  <a:lnTo>
                    <a:pt x="365" y="63"/>
                  </a:lnTo>
                  <a:lnTo>
                    <a:pt x="350" y="50"/>
                  </a:lnTo>
                  <a:lnTo>
                    <a:pt x="333" y="37"/>
                  </a:lnTo>
                  <a:lnTo>
                    <a:pt x="316" y="26"/>
                  </a:lnTo>
                  <a:lnTo>
                    <a:pt x="297" y="17"/>
                  </a:lnTo>
                  <a:lnTo>
                    <a:pt x="277" y="10"/>
                  </a:lnTo>
                  <a:lnTo>
                    <a:pt x="257" y="4"/>
                  </a:lnTo>
                  <a:lnTo>
                    <a:pt x="236" y="1"/>
                  </a:lnTo>
                  <a:lnTo>
                    <a:pt x="214" y="0"/>
                  </a:lnTo>
                  <a:lnTo>
                    <a:pt x="191" y="1"/>
                  </a:lnTo>
                  <a:lnTo>
                    <a:pt x="171" y="4"/>
                  </a:lnTo>
                  <a:lnTo>
                    <a:pt x="151" y="10"/>
                  </a:lnTo>
                  <a:lnTo>
                    <a:pt x="130" y="17"/>
                  </a:lnTo>
                  <a:lnTo>
                    <a:pt x="112" y="26"/>
                  </a:lnTo>
                  <a:lnTo>
                    <a:pt x="94" y="37"/>
                  </a:lnTo>
                  <a:lnTo>
                    <a:pt x="78" y="50"/>
                  </a:lnTo>
                  <a:lnTo>
                    <a:pt x="62" y="63"/>
                  </a:lnTo>
                  <a:lnTo>
                    <a:pt x="48" y="78"/>
                  </a:lnTo>
                  <a:lnTo>
                    <a:pt x="36" y="95"/>
                  </a:lnTo>
                  <a:lnTo>
                    <a:pt x="26" y="112"/>
                  </a:lnTo>
                  <a:lnTo>
                    <a:pt x="17" y="131"/>
                  </a:lnTo>
                  <a:lnTo>
                    <a:pt x="9" y="151"/>
                  </a:lnTo>
                  <a:lnTo>
                    <a:pt x="4" y="171"/>
                  </a:lnTo>
                  <a:lnTo>
                    <a:pt x="1" y="193"/>
                  </a:lnTo>
                  <a:lnTo>
                    <a:pt x="0" y="214"/>
                  </a:lnTo>
                  <a:lnTo>
                    <a:pt x="1" y="237"/>
                  </a:lnTo>
                  <a:lnTo>
                    <a:pt x="4" y="258"/>
                  </a:lnTo>
                  <a:lnTo>
                    <a:pt x="9" y="279"/>
                  </a:lnTo>
                  <a:lnTo>
                    <a:pt x="17" y="298"/>
                  </a:lnTo>
                  <a:lnTo>
                    <a:pt x="26" y="317"/>
                  </a:lnTo>
                  <a:lnTo>
                    <a:pt x="36" y="334"/>
                  </a:lnTo>
                  <a:lnTo>
                    <a:pt x="48" y="351"/>
                  </a:lnTo>
                  <a:lnTo>
                    <a:pt x="62" y="366"/>
                  </a:lnTo>
                  <a:lnTo>
                    <a:pt x="78" y="380"/>
                  </a:lnTo>
                  <a:lnTo>
                    <a:pt x="94" y="392"/>
                  </a:lnTo>
                  <a:lnTo>
                    <a:pt x="112" y="403"/>
                  </a:lnTo>
                  <a:lnTo>
                    <a:pt x="130" y="413"/>
                  </a:lnTo>
                  <a:lnTo>
                    <a:pt x="151" y="419"/>
                  </a:lnTo>
                  <a:lnTo>
                    <a:pt x="171" y="425"/>
                  </a:lnTo>
                  <a:lnTo>
                    <a:pt x="191" y="427"/>
                  </a:lnTo>
                  <a:lnTo>
                    <a:pt x="214" y="428"/>
                  </a:lnTo>
                  <a:lnTo>
                    <a:pt x="236" y="427"/>
                  </a:lnTo>
                  <a:lnTo>
                    <a:pt x="257" y="425"/>
                  </a:lnTo>
                  <a:lnTo>
                    <a:pt x="277" y="419"/>
                  </a:lnTo>
                  <a:lnTo>
                    <a:pt x="297" y="413"/>
                  </a:lnTo>
                  <a:lnTo>
                    <a:pt x="316" y="403"/>
                  </a:lnTo>
                  <a:lnTo>
                    <a:pt x="333" y="392"/>
                  </a:lnTo>
                  <a:lnTo>
                    <a:pt x="350" y="380"/>
                  </a:lnTo>
                  <a:lnTo>
                    <a:pt x="365" y="366"/>
                  </a:lnTo>
                  <a:lnTo>
                    <a:pt x="380" y="351"/>
                  </a:lnTo>
                  <a:lnTo>
                    <a:pt x="391" y="334"/>
                  </a:lnTo>
                  <a:lnTo>
                    <a:pt x="402" y="317"/>
                  </a:lnTo>
                  <a:lnTo>
                    <a:pt x="411" y="298"/>
                  </a:lnTo>
                  <a:lnTo>
                    <a:pt x="418" y="279"/>
                  </a:lnTo>
                  <a:lnTo>
                    <a:pt x="424" y="258"/>
                  </a:lnTo>
                  <a:lnTo>
                    <a:pt x="427" y="237"/>
                  </a:lnTo>
                  <a:lnTo>
                    <a:pt x="428" y="214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" name="Line 21"/>
            <p:cNvSpPr>
              <a:spLocks noChangeShapeType="1"/>
            </p:cNvSpPr>
            <p:nvPr/>
          </p:nvSpPr>
          <p:spPr bwMode="auto">
            <a:xfrm>
              <a:off x="3728" y="1510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" name="Freeform 22"/>
            <p:cNvSpPr>
              <a:spLocks noChangeArrowheads="1"/>
            </p:cNvSpPr>
            <p:nvPr/>
          </p:nvSpPr>
          <p:spPr bwMode="auto">
            <a:xfrm>
              <a:off x="3802" y="1478"/>
              <a:ext cx="63" cy="62"/>
            </a:xfrm>
            <a:custGeom>
              <a:avLst/>
              <a:gdLst>
                <a:gd name="T0" fmla="*/ 0 w 99"/>
                <a:gd name="T1" fmla="*/ 0 h 99"/>
                <a:gd name="T2" fmla="*/ 42704 w 99"/>
                <a:gd name="T3" fmla="*/ 20072 h 99"/>
                <a:gd name="T4" fmla="*/ 0 w 99"/>
                <a:gd name="T5" fmla="*/ 40552 h 99"/>
                <a:gd name="T6" fmla="*/ 0 w 99"/>
                <a:gd name="T7" fmla="*/ 0 h 99"/>
                <a:gd name="T8" fmla="*/ 0 w 99"/>
                <a:gd name="T9" fmla="*/ 0 h 99"/>
                <a:gd name="T10" fmla="*/ 99 w 99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9">
                  <a:moveTo>
                    <a:pt x="0" y="0"/>
                  </a:moveTo>
                  <a:lnTo>
                    <a:pt x="99" y="49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" name="Freeform 23"/>
            <p:cNvSpPr>
              <a:spLocks noChangeArrowheads="1"/>
            </p:cNvSpPr>
            <p:nvPr/>
          </p:nvSpPr>
          <p:spPr bwMode="auto">
            <a:xfrm>
              <a:off x="3541" y="1426"/>
              <a:ext cx="137" cy="165"/>
            </a:xfrm>
            <a:custGeom>
              <a:avLst/>
              <a:gdLst>
                <a:gd name="T0" fmla="*/ 0 w 214"/>
                <a:gd name="T1" fmla="*/ 0 h 257"/>
                <a:gd name="T2" fmla="*/ 0 w 214"/>
                <a:gd name="T3" fmla="*/ 109990 h 257"/>
                <a:gd name="T4" fmla="*/ 90934 w 214"/>
                <a:gd name="T5" fmla="*/ 54781 h 257"/>
                <a:gd name="T6" fmla="*/ 0 w 214"/>
                <a:gd name="T7" fmla="*/ 0 h 257"/>
                <a:gd name="T8" fmla="*/ 0 w 214"/>
                <a:gd name="T9" fmla="*/ 0 h 257"/>
                <a:gd name="T10" fmla="*/ 214 w 214"/>
                <a:gd name="T11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4" h="257">
                  <a:moveTo>
                    <a:pt x="0" y="0"/>
                  </a:moveTo>
                  <a:lnTo>
                    <a:pt x="0" y="257"/>
                  </a:lnTo>
                  <a:lnTo>
                    <a:pt x="214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" name="Freeform 24"/>
            <p:cNvSpPr>
              <a:spLocks noChangeArrowheads="1"/>
            </p:cNvSpPr>
            <p:nvPr/>
          </p:nvSpPr>
          <p:spPr bwMode="auto">
            <a:xfrm>
              <a:off x="3541" y="1426"/>
              <a:ext cx="137" cy="165"/>
            </a:xfrm>
            <a:custGeom>
              <a:avLst/>
              <a:gdLst>
                <a:gd name="T0" fmla="*/ 0 w 214"/>
                <a:gd name="T1" fmla="*/ 0 h 257"/>
                <a:gd name="T2" fmla="*/ 0 w 214"/>
                <a:gd name="T3" fmla="*/ 109990 h 257"/>
                <a:gd name="T4" fmla="*/ 90934 w 214"/>
                <a:gd name="T5" fmla="*/ 54781 h 257"/>
                <a:gd name="T6" fmla="*/ 0 w 214"/>
                <a:gd name="T7" fmla="*/ 0 h 257"/>
                <a:gd name="T8" fmla="*/ 0 w 214"/>
                <a:gd name="T9" fmla="*/ 0 h 257"/>
                <a:gd name="T10" fmla="*/ 214 w 214"/>
                <a:gd name="T11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4" h="257">
                  <a:moveTo>
                    <a:pt x="0" y="0"/>
                  </a:moveTo>
                  <a:lnTo>
                    <a:pt x="0" y="257"/>
                  </a:lnTo>
                  <a:lnTo>
                    <a:pt x="214" y="12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" name="Rectangle 25"/>
            <p:cNvSpPr>
              <a:spLocks noChangeArrowheads="1"/>
            </p:cNvSpPr>
            <p:nvPr/>
          </p:nvSpPr>
          <p:spPr bwMode="auto">
            <a:xfrm>
              <a:off x="3722" y="2282"/>
              <a:ext cx="192" cy="2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" name="Rectangle 26"/>
            <p:cNvSpPr>
              <a:spLocks noChangeArrowheads="1"/>
            </p:cNvSpPr>
            <p:nvPr/>
          </p:nvSpPr>
          <p:spPr bwMode="auto">
            <a:xfrm>
              <a:off x="3722" y="2282"/>
              <a:ext cx="192" cy="27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" name="Rectangle 27"/>
            <p:cNvSpPr>
              <a:spLocks noChangeArrowheads="1"/>
            </p:cNvSpPr>
            <p:nvPr/>
          </p:nvSpPr>
          <p:spPr bwMode="auto">
            <a:xfrm>
              <a:off x="3915" y="2282"/>
              <a:ext cx="81" cy="2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" name="Rectangle 28"/>
            <p:cNvSpPr>
              <a:spLocks noChangeArrowheads="1"/>
            </p:cNvSpPr>
            <p:nvPr/>
          </p:nvSpPr>
          <p:spPr bwMode="auto">
            <a:xfrm>
              <a:off x="3915" y="2282"/>
              <a:ext cx="81" cy="27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" name="Freeform 29"/>
            <p:cNvSpPr>
              <a:spLocks noChangeArrowheads="1"/>
            </p:cNvSpPr>
            <p:nvPr/>
          </p:nvSpPr>
          <p:spPr bwMode="auto">
            <a:xfrm>
              <a:off x="3915" y="2282"/>
              <a:ext cx="81" cy="274"/>
            </a:xfrm>
            <a:custGeom>
              <a:avLst/>
              <a:gdLst>
                <a:gd name="T0" fmla="*/ 0 w 128"/>
                <a:gd name="T1" fmla="*/ 180553 h 428"/>
                <a:gd name="T2" fmla="*/ 53679 w 128"/>
                <a:gd name="T3" fmla="*/ 90276 h 428"/>
                <a:gd name="T4" fmla="*/ 0 w 128"/>
                <a:gd name="T5" fmla="*/ 0 h 428"/>
                <a:gd name="T6" fmla="*/ 0 w 128"/>
                <a:gd name="T7" fmla="*/ 0 h 428"/>
                <a:gd name="T8" fmla="*/ 128 w 128"/>
                <a:gd name="T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128" h="428">
                  <a:moveTo>
                    <a:pt x="0" y="428"/>
                  </a:moveTo>
                  <a:lnTo>
                    <a:pt x="128" y="214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" name="Line 30"/>
            <p:cNvSpPr>
              <a:spLocks noChangeShapeType="1"/>
            </p:cNvSpPr>
            <p:nvPr/>
          </p:nvSpPr>
          <p:spPr bwMode="auto">
            <a:xfrm>
              <a:off x="3585" y="2419"/>
              <a:ext cx="83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6" name="Freeform 31"/>
            <p:cNvSpPr>
              <a:spLocks noChangeArrowheads="1"/>
            </p:cNvSpPr>
            <p:nvPr/>
          </p:nvSpPr>
          <p:spPr bwMode="auto">
            <a:xfrm>
              <a:off x="3659" y="2387"/>
              <a:ext cx="62" cy="62"/>
            </a:xfrm>
            <a:custGeom>
              <a:avLst/>
              <a:gdLst>
                <a:gd name="T0" fmla="*/ 0 w 97"/>
                <a:gd name="T1" fmla="*/ 0 h 99"/>
                <a:gd name="T2" fmla="*/ 42242 w 97"/>
                <a:gd name="T3" fmla="*/ 20481 h 99"/>
                <a:gd name="T4" fmla="*/ 0 w 97"/>
                <a:gd name="T5" fmla="*/ 40552 h 99"/>
                <a:gd name="T6" fmla="*/ 0 w 97"/>
                <a:gd name="T7" fmla="*/ 0 h 99"/>
                <a:gd name="T8" fmla="*/ 0 w 97"/>
                <a:gd name="T9" fmla="*/ 0 h 99"/>
                <a:gd name="T10" fmla="*/ 97 w 97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7" h="99">
                  <a:moveTo>
                    <a:pt x="0" y="0"/>
                  </a:moveTo>
                  <a:lnTo>
                    <a:pt x="97" y="50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" name="Line 32"/>
            <p:cNvSpPr>
              <a:spLocks noChangeShapeType="1"/>
            </p:cNvSpPr>
            <p:nvPr/>
          </p:nvSpPr>
          <p:spPr bwMode="auto">
            <a:xfrm>
              <a:off x="3997" y="2350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" name="Freeform 33"/>
            <p:cNvSpPr>
              <a:spLocks noChangeArrowheads="1"/>
            </p:cNvSpPr>
            <p:nvPr/>
          </p:nvSpPr>
          <p:spPr bwMode="auto">
            <a:xfrm>
              <a:off x="4073" y="2319"/>
              <a:ext cx="61" cy="62"/>
            </a:xfrm>
            <a:custGeom>
              <a:avLst/>
              <a:gdLst>
                <a:gd name="T0" fmla="*/ 0 w 98"/>
                <a:gd name="T1" fmla="*/ 0 h 97"/>
                <a:gd name="T2" fmla="*/ 39263 w 98"/>
                <a:gd name="T3" fmla="*/ 20904 h 97"/>
                <a:gd name="T4" fmla="*/ 0 w 98"/>
                <a:gd name="T5" fmla="*/ 42242 h 97"/>
                <a:gd name="T6" fmla="*/ 0 w 98"/>
                <a:gd name="T7" fmla="*/ 0 h 97"/>
                <a:gd name="T8" fmla="*/ 0 w 98"/>
                <a:gd name="T9" fmla="*/ 0 h 97"/>
                <a:gd name="T10" fmla="*/ 98 w 98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7">
                  <a:moveTo>
                    <a:pt x="0" y="0"/>
                  </a:moveTo>
                  <a:lnTo>
                    <a:pt x="98" y="48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" name="Line 34"/>
            <p:cNvSpPr>
              <a:spLocks noChangeShapeType="1"/>
            </p:cNvSpPr>
            <p:nvPr/>
          </p:nvSpPr>
          <p:spPr bwMode="auto">
            <a:xfrm>
              <a:off x="3997" y="2487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" name="Freeform 35"/>
            <p:cNvSpPr>
              <a:spLocks noChangeArrowheads="1"/>
            </p:cNvSpPr>
            <p:nvPr/>
          </p:nvSpPr>
          <p:spPr bwMode="auto">
            <a:xfrm>
              <a:off x="4073" y="2457"/>
              <a:ext cx="61" cy="62"/>
            </a:xfrm>
            <a:custGeom>
              <a:avLst/>
              <a:gdLst>
                <a:gd name="T0" fmla="*/ 0 w 98"/>
                <a:gd name="T1" fmla="*/ 0 h 97"/>
                <a:gd name="T2" fmla="*/ 39263 w 98"/>
                <a:gd name="T3" fmla="*/ 21339 h 97"/>
                <a:gd name="T4" fmla="*/ 0 w 98"/>
                <a:gd name="T5" fmla="*/ 42242 h 97"/>
                <a:gd name="T6" fmla="*/ 0 w 98"/>
                <a:gd name="T7" fmla="*/ 0 h 97"/>
                <a:gd name="T8" fmla="*/ 0 w 98"/>
                <a:gd name="T9" fmla="*/ 0 h 97"/>
                <a:gd name="T10" fmla="*/ 98 w 98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7">
                  <a:moveTo>
                    <a:pt x="0" y="0"/>
                  </a:moveTo>
                  <a:lnTo>
                    <a:pt x="98" y="49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" name="Rectangle 36"/>
            <p:cNvSpPr>
              <a:spLocks noChangeArrowheads="1"/>
            </p:cNvSpPr>
            <p:nvPr/>
          </p:nvSpPr>
          <p:spPr bwMode="auto">
            <a:xfrm>
              <a:off x="3529" y="1952"/>
              <a:ext cx="192" cy="2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" name="Rectangle 37"/>
            <p:cNvSpPr>
              <a:spLocks noChangeArrowheads="1"/>
            </p:cNvSpPr>
            <p:nvPr/>
          </p:nvSpPr>
          <p:spPr bwMode="auto">
            <a:xfrm>
              <a:off x="3529" y="1952"/>
              <a:ext cx="192" cy="27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" name="Rectangle 38"/>
            <p:cNvSpPr>
              <a:spLocks noChangeArrowheads="1"/>
            </p:cNvSpPr>
            <p:nvPr/>
          </p:nvSpPr>
          <p:spPr bwMode="auto">
            <a:xfrm>
              <a:off x="3446" y="1952"/>
              <a:ext cx="81" cy="2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" name="Rectangle 39"/>
            <p:cNvSpPr>
              <a:spLocks noChangeArrowheads="1"/>
            </p:cNvSpPr>
            <p:nvPr/>
          </p:nvSpPr>
          <p:spPr bwMode="auto">
            <a:xfrm>
              <a:off x="3446" y="1952"/>
              <a:ext cx="81" cy="27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" name="Freeform 40"/>
            <p:cNvSpPr>
              <a:spLocks noChangeArrowheads="1"/>
            </p:cNvSpPr>
            <p:nvPr/>
          </p:nvSpPr>
          <p:spPr bwMode="auto">
            <a:xfrm>
              <a:off x="3446" y="1952"/>
              <a:ext cx="81" cy="274"/>
            </a:xfrm>
            <a:custGeom>
              <a:avLst/>
              <a:gdLst>
                <a:gd name="T0" fmla="*/ 52850 w 129"/>
                <a:gd name="T1" fmla="*/ 0 h 429"/>
                <a:gd name="T2" fmla="*/ 0 w 129"/>
                <a:gd name="T3" fmla="*/ 89647 h 429"/>
                <a:gd name="T4" fmla="*/ 52850 w 129"/>
                <a:gd name="T5" fmla="*/ 179712 h 429"/>
                <a:gd name="T6" fmla="*/ 0 w 129"/>
                <a:gd name="T7" fmla="*/ 0 h 429"/>
                <a:gd name="T8" fmla="*/ 129 w 129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129" h="429">
                  <a:moveTo>
                    <a:pt x="129" y="0"/>
                  </a:moveTo>
                  <a:lnTo>
                    <a:pt x="0" y="214"/>
                  </a:lnTo>
                  <a:lnTo>
                    <a:pt x="129" y="429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" name="Line 41"/>
            <p:cNvSpPr>
              <a:spLocks noChangeShapeType="1"/>
            </p:cNvSpPr>
            <p:nvPr/>
          </p:nvSpPr>
          <p:spPr bwMode="auto">
            <a:xfrm>
              <a:off x="3722" y="2089"/>
              <a:ext cx="83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" name="Freeform 42"/>
            <p:cNvSpPr>
              <a:spLocks noChangeArrowheads="1"/>
            </p:cNvSpPr>
            <p:nvPr/>
          </p:nvSpPr>
          <p:spPr bwMode="auto">
            <a:xfrm>
              <a:off x="3797" y="2057"/>
              <a:ext cx="62" cy="62"/>
            </a:xfrm>
            <a:custGeom>
              <a:avLst/>
              <a:gdLst>
                <a:gd name="T0" fmla="*/ 0 w 97"/>
                <a:gd name="T1" fmla="*/ 0 h 97"/>
                <a:gd name="T2" fmla="*/ 42242 w 97"/>
                <a:gd name="T3" fmla="*/ 20904 h 97"/>
                <a:gd name="T4" fmla="*/ 0 w 97"/>
                <a:gd name="T5" fmla="*/ 42242 h 97"/>
                <a:gd name="T6" fmla="*/ 0 w 97"/>
                <a:gd name="T7" fmla="*/ 0 h 97"/>
                <a:gd name="T8" fmla="*/ 0 w 97"/>
                <a:gd name="T9" fmla="*/ 0 h 97"/>
                <a:gd name="T10" fmla="*/ 97 w 97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7" h="97">
                  <a:moveTo>
                    <a:pt x="0" y="0"/>
                  </a:moveTo>
                  <a:lnTo>
                    <a:pt x="97" y="48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" name="Line 43"/>
            <p:cNvSpPr>
              <a:spLocks noChangeShapeType="1"/>
            </p:cNvSpPr>
            <p:nvPr/>
          </p:nvSpPr>
          <p:spPr bwMode="auto">
            <a:xfrm>
              <a:off x="3310" y="2020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9" name="Freeform 44"/>
            <p:cNvSpPr>
              <a:spLocks noChangeArrowheads="1"/>
            </p:cNvSpPr>
            <p:nvPr/>
          </p:nvSpPr>
          <p:spPr bwMode="auto">
            <a:xfrm>
              <a:off x="3384" y="1988"/>
              <a:ext cx="62" cy="63"/>
            </a:xfrm>
            <a:custGeom>
              <a:avLst/>
              <a:gdLst>
                <a:gd name="T0" fmla="*/ 0 w 98"/>
                <a:gd name="T1" fmla="*/ 0 h 98"/>
                <a:gd name="T2" fmla="*/ 41385 w 98"/>
                <a:gd name="T3" fmla="*/ 22235 h 98"/>
                <a:gd name="T4" fmla="*/ 0 w 98"/>
                <a:gd name="T5" fmla="*/ 43580 h 98"/>
                <a:gd name="T6" fmla="*/ 0 w 98"/>
                <a:gd name="T7" fmla="*/ 0 h 98"/>
                <a:gd name="T8" fmla="*/ 0 w 98"/>
                <a:gd name="T9" fmla="*/ 0 h 98"/>
                <a:gd name="T10" fmla="*/ 98 w 98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8">
                  <a:moveTo>
                    <a:pt x="0" y="0"/>
                  </a:moveTo>
                  <a:lnTo>
                    <a:pt x="98" y="50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Line 45"/>
            <p:cNvSpPr>
              <a:spLocks noChangeShapeType="1"/>
            </p:cNvSpPr>
            <p:nvPr/>
          </p:nvSpPr>
          <p:spPr bwMode="auto">
            <a:xfrm>
              <a:off x="3310" y="2159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1" name="Freeform 46"/>
            <p:cNvSpPr>
              <a:spLocks noChangeArrowheads="1"/>
            </p:cNvSpPr>
            <p:nvPr/>
          </p:nvSpPr>
          <p:spPr bwMode="auto">
            <a:xfrm>
              <a:off x="3384" y="2126"/>
              <a:ext cx="62" cy="62"/>
            </a:xfrm>
            <a:custGeom>
              <a:avLst/>
              <a:gdLst>
                <a:gd name="T0" fmla="*/ 0 w 98"/>
                <a:gd name="T1" fmla="*/ 0 h 99"/>
                <a:gd name="T2" fmla="*/ 41385 w 98"/>
                <a:gd name="T3" fmla="*/ 20481 h 99"/>
                <a:gd name="T4" fmla="*/ 0 w 98"/>
                <a:gd name="T5" fmla="*/ 40552 h 99"/>
                <a:gd name="T6" fmla="*/ 0 w 98"/>
                <a:gd name="T7" fmla="*/ 0 h 99"/>
                <a:gd name="T8" fmla="*/ 0 w 98"/>
                <a:gd name="T9" fmla="*/ 0 h 99"/>
                <a:gd name="T10" fmla="*/ 98 w 98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9">
                  <a:moveTo>
                    <a:pt x="0" y="0"/>
                  </a:moveTo>
                  <a:lnTo>
                    <a:pt x="98" y="50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" name="Freeform 47"/>
            <p:cNvSpPr>
              <a:spLocks noChangeArrowheads="1"/>
            </p:cNvSpPr>
            <p:nvPr/>
          </p:nvSpPr>
          <p:spPr bwMode="auto">
            <a:xfrm>
              <a:off x="3585" y="2902"/>
              <a:ext cx="275" cy="274"/>
            </a:xfrm>
            <a:custGeom>
              <a:avLst/>
              <a:gdLst>
                <a:gd name="T0" fmla="*/ 181444 w 428"/>
                <a:gd name="T1" fmla="*/ 80850 h 429"/>
                <a:gd name="T2" fmla="*/ 178044 w 428"/>
                <a:gd name="T3" fmla="*/ 63255 h 429"/>
                <a:gd name="T4" fmla="*/ 170821 w 428"/>
                <a:gd name="T5" fmla="*/ 47337 h 429"/>
                <a:gd name="T6" fmla="*/ 161472 w 428"/>
                <a:gd name="T7" fmla="*/ 33094 h 429"/>
                <a:gd name="T8" fmla="*/ 148724 w 428"/>
                <a:gd name="T9" fmla="*/ 20527 h 429"/>
                <a:gd name="T10" fmla="*/ 134277 w 428"/>
                <a:gd name="T11" fmla="*/ 11310 h 429"/>
                <a:gd name="T12" fmla="*/ 118130 w 428"/>
                <a:gd name="T13" fmla="*/ 4608 h 429"/>
                <a:gd name="T14" fmla="*/ 100708 w 428"/>
                <a:gd name="T15" fmla="*/ 838 h 429"/>
                <a:gd name="T16" fmla="*/ 82011 w 428"/>
                <a:gd name="T17" fmla="*/ 838 h 429"/>
                <a:gd name="T18" fmla="*/ 64164 w 428"/>
                <a:gd name="T19" fmla="*/ 4608 h 429"/>
                <a:gd name="T20" fmla="*/ 47592 w 428"/>
                <a:gd name="T21" fmla="*/ 11310 h 429"/>
                <a:gd name="T22" fmla="*/ 33145 w 428"/>
                <a:gd name="T23" fmla="*/ 20527 h 429"/>
                <a:gd name="T24" fmla="*/ 20821 w 428"/>
                <a:gd name="T25" fmla="*/ 33094 h 429"/>
                <a:gd name="T26" fmla="*/ 11048 w 428"/>
                <a:gd name="T27" fmla="*/ 47337 h 429"/>
                <a:gd name="T28" fmla="*/ 4249 w 428"/>
                <a:gd name="T29" fmla="*/ 63255 h 429"/>
                <a:gd name="T30" fmla="*/ 425 w 428"/>
                <a:gd name="T31" fmla="*/ 80850 h 429"/>
                <a:gd name="T32" fmla="*/ 425 w 428"/>
                <a:gd name="T33" fmla="*/ 98863 h 429"/>
                <a:gd name="T34" fmla="*/ 4249 w 428"/>
                <a:gd name="T35" fmla="*/ 116457 h 429"/>
                <a:gd name="T36" fmla="*/ 11048 w 428"/>
                <a:gd name="T37" fmla="*/ 132795 h 429"/>
                <a:gd name="T38" fmla="*/ 20821 w 428"/>
                <a:gd name="T39" fmla="*/ 147037 h 429"/>
                <a:gd name="T40" fmla="*/ 33145 w 428"/>
                <a:gd name="T41" fmla="*/ 159186 h 429"/>
                <a:gd name="T42" fmla="*/ 47592 w 428"/>
                <a:gd name="T43" fmla="*/ 168821 h 429"/>
                <a:gd name="T44" fmla="*/ 64164 w 428"/>
                <a:gd name="T45" fmla="*/ 175942 h 429"/>
                <a:gd name="T46" fmla="*/ 82011 w 428"/>
                <a:gd name="T47" fmla="*/ 179294 h 429"/>
                <a:gd name="T48" fmla="*/ 100708 w 428"/>
                <a:gd name="T49" fmla="*/ 179294 h 429"/>
                <a:gd name="T50" fmla="*/ 118130 w 428"/>
                <a:gd name="T51" fmla="*/ 175942 h 429"/>
                <a:gd name="T52" fmla="*/ 134277 w 428"/>
                <a:gd name="T53" fmla="*/ 168821 h 429"/>
                <a:gd name="T54" fmla="*/ 148724 w 428"/>
                <a:gd name="T55" fmla="*/ 159186 h 429"/>
                <a:gd name="T56" fmla="*/ 161472 w 428"/>
                <a:gd name="T57" fmla="*/ 147037 h 429"/>
                <a:gd name="T58" fmla="*/ 170821 w 428"/>
                <a:gd name="T59" fmla="*/ 132795 h 429"/>
                <a:gd name="T60" fmla="*/ 178044 w 428"/>
                <a:gd name="T61" fmla="*/ 116457 h 429"/>
                <a:gd name="T62" fmla="*/ 181444 w 428"/>
                <a:gd name="T63" fmla="*/ 98863 h 429"/>
                <a:gd name="T64" fmla="*/ 0 w 428"/>
                <a:gd name="T65" fmla="*/ 0 h 429"/>
                <a:gd name="T66" fmla="*/ 428 w 428"/>
                <a:gd name="T67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428" h="429">
                  <a:moveTo>
                    <a:pt x="428" y="215"/>
                  </a:moveTo>
                  <a:lnTo>
                    <a:pt x="427" y="193"/>
                  </a:lnTo>
                  <a:lnTo>
                    <a:pt x="424" y="172"/>
                  </a:lnTo>
                  <a:lnTo>
                    <a:pt x="419" y="151"/>
                  </a:lnTo>
                  <a:lnTo>
                    <a:pt x="411" y="132"/>
                  </a:lnTo>
                  <a:lnTo>
                    <a:pt x="402" y="113"/>
                  </a:lnTo>
                  <a:lnTo>
                    <a:pt x="392" y="95"/>
                  </a:lnTo>
                  <a:lnTo>
                    <a:pt x="380" y="79"/>
                  </a:lnTo>
                  <a:lnTo>
                    <a:pt x="366" y="63"/>
                  </a:lnTo>
                  <a:lnTo>
                    <a:pt x="350" y="49"/>
                  </a:lnTo>
                  <a:lnTo>
                    <a:pt x="334" y="37"/>
                  </a:lnTo>
                  <a:lnTo>
                    <a:pt x="316" y="27"/>
                  </a:lnTo>
                  <a:lnTo>
                    <a:pt x="298" y="17"/>
                  </a:lnTo>
                  <a:lnTo>
                    <a:pt x="278" y="11"/>
                  </a:lnTo>
                  <a:lnTo>
                    <a:pt x="257" y="5"/>
                  </a:lnTo>
                  <a:lnTo>
                    <a:pt x="237" y="2"/>
                  </a:lnTo>
                  <a:lnTo>
                    <a:pt x="214" y="0"/>
                  </a:lnTo>
                  <a:lnTo>
                    <a:pt x="193" y="2"/>
                  </a:lnTo>
                  <a:lnTo>
                    <a:pt x="171" y="5"/>
                  </a:lnTo>
                  <a:lnTo>
                    <a:pt x="151" y="11"/>
                  </a:lnTo>
                  <a:lnTo>
                    <a:pt x="131" y="17"/>
                  </a:lnTo>
                  <a:lnTo>
                    <a:pt x="112" y="27"/>
                  </a:lnTo>
                  <a:lnTo>
                    <a:pt x="95" y="37"/>
                  </a:lnTo>
                  <a:lnTo>
                    <a:pt x="78" y="49"/>
                  </a:lnTo>
                  <a:lnTo>
                    <a:pt x="63" y="63"/>
                  </a:lnTo>
                  <a:lnTo>
                    <a:pt x="49" y="79"/>
                  </a:lnTo>
                  <a:lnTo>
                    <a:pt x="36" y="95"/>
                  </a:lnTo>
                  <a:lnTo>
                    <a:pt x="26" y="113"/>
                  </a:lnTo>
                  <a:lnTo>
                    <a:pt x="17" y="132"/>
                  </a:lnTo>
                  <a:lnTo>
                    <a:pt x="10" y="151"/>
                  </a:lnTo>
                  <a:lnTo>
                    <a:pt x="4" y="172"/>
                  </a:lnTo>
                  <a:lnTo>
                    <a:pt x="1" y="193"/>
                  </a:lnTo>
                  <a:lnTo>
                    <a:pt x="0" y="215"/>
                  </a:lnTo>
                  <a:lnTo>
                    <a:pt x="1" y="236"/>
                  </a:lnTo>
                  <a:lnTo>
                    <a:pt x="4" y="258"/>
                  </a:lnTo>
                  <a:lnTo>
                    <a:pt x="10" y="278"/>
                  </a:lnTo>
                  <a:lnTo>
                    <a:pt x="17" y="299"/>
                  </a:lnTo>
                  <a:lnTo>
                    <a:pt x="26" y="317"/>
                  </a:lnTo>
                  <a:lnTo>
                    <a:pt x="36" y="335"/>
                  </a:lnTo>
                  <a:lnTo>
                    <a:pt x="49" y="351"/>
                  </a:lnTo>
                  <a:lnTo>
                    <a:pt x="63" y="367"/>
                  </a:lnTo>
                  <a:lnTo>
                    <a:pt x="78" y="380"/>
                  </a:lnTo>
                  <a:lnTo>
                    <a:pt x="95" y="393"/>
                  </a:lnTo>
                  <a:lnTo>
                    <a:pt x="112" y="403"/>
                  </a:lnTo>
                  <a:lnTo>
                    <a:pt x="131" y="412"/>
                  </a:lnTo>
                  <a:lnTo>
                    <a:pt x="151" y="420"/>
                  </a:lnTo>
                  <a:lnTo>
                    <a:pt x="171" y="424"/>
                  </a:lnTo>
                  <a:lnTo>
                    <a:pt x="193" y="428"/>
                  </a:lnTo>
                  <a:lnTo>
                    <a:pt x="214" y="429"/>
                  </a:lnTo>
                  <a:lnTo>
                    <a:pt x="237" y="428"/>
                  </a:lnTo>
                  <a:lnTo>
                    <a:pt x="257" y="424"/>
                  </a:lnTo>
                  <a:lnTo>
                    <a:pt x="278" y="420"/>
                  </a:lnTo>
                  <a:lnTo>
                    <a:pt x="298" y="412"/>
                  </a:lnTo>
                  <a:lnTo>
                    <a:pt x="316" y="403"/>
                  </a:lnTo>
                  <a:lnTo>
                    <a:pt x="334" y="393"/>
                  </a:lnTo>
                  <a:lnTo>
                    <a:pt x="350" y="380"/>
                  </a:lnTo>
                  <a:lnTo>
                    <a:pt x="366" y="367"/>
                  </a:lnTo>
                  <a:lnTo>
                    <a:pt x="380" y="351"/>
                  </a:lnTo>
                  <a:lnTo>
                    <a:pt x="392" y="335"/>
                  </a:lnTo>
                  <a:lnTo>
                    <a:pt x="402" y="317"/>
                  </a:lnTo>
                  <a:lnTo>
                    <a:pt x="411" y="299"/>
                  </a:lnTo>
                  <a:lnTo>
                    <a:pt x="419" y="278"/>
                  </a:lnTo>
                  <a:lnTo>
                    <a:pt x="424" y="258"/>
                  </a:lnTo>
                  <a:lnTo>
                    <a:pt x="427" y="236"/>
                  </a:lnTo>
                  <a:lnTo>
                    <a:pt x="428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" name="Freeform 48"/>
            <p:cNvSpPr>
              <a:spLocks noChangeArrowheads="1"/>
            </p:cNvSpPr>
            <p:nvPr/>
          </p:nvSpPr>
          <p:spPr bwMode="auto">
            <a:xfrm>
              <a:off x="3585" y="2902"/>
              <a:ext cx="275" cy="274"/>
            </a:xfrm>
            <a:custGeom>
              <a:avLst/>
              <a:gdLst>
                <a:gd name="T0" fmla="*/ 181444 w 428"/>
                <a:gd name="T1" fmla="*/ 80850 h 429"/>
                <a:gd name="T2" fmla="*/ 178044 w 428"/>
                <a:gd name="T3" fmla="*/ 63255 h 429"/>
                <a:gd name="T4" fmla="*/ 170821 w 428"/>
                <a:gd name="T5" fmla="*/ 47337 h 429"/>
                <a:gd name="T6" fmla="*/ 161472 w 428"/>
                <a:gd name="T7" fmla="*/ 33094 h 429"/>
                <a:gd name="T8" fmla="*/ 148724 w 428"/>
                <a:gd name="T9" fmla="*/ 20527 h 429"/>
                <a:gd name="T10" fmla="*/ 134277 w 428"/>
                <a:gd name="T11" fmla="*/ 11310 h 429"/>
                <a:gd name="T12" fmla="*/ 118130 w 428"/>
                <a:gd name="T13" fmla="*/ 4608 h 429"/>
                <a:gd name="T14" fmla="*/ 100708 w 428"/>
                <a:gd name="T15" fmla="*/ 838 h 429"/>
                <a:gd name="T16" fmla="*/ 82011 w 428"/>
                <a:gd name="T17" fmla="*/ 838 h 429"/>
                <a:gd name="T18" fmla="*/ 64164 w 428"/>
                <a:gd name="T19" fmla="*/ 4608 h 429"/>
                <a:gd name="T20" fmla="*/ 47592 w 428"/>
                <a:gd name="T21" fmla="*/ 11310 h 429"/>
                <a:gd name="T22" fmla="*/ 33145 w 428"/>
                <a:gd name="T23" fmla="*/ 20527 h 429"/>
                <a:gd name="T24" fmla="*/ 20821 w 428"/>
                <a:gd name="T25" fmla="*/ 33094 h 429"/>
                <a:gd name="T26" fmla="*/ 11048 w 428"/>
                <a:gd name="T27" fmla="*/ 47337 h 429"/>
                <a:gd name="T28" fmla="*/ 4249 w 428"/>
                <a:gd name="T29" fmla="*/ 63255 h 429"/>
                <a:gd name="T30" fmla="*/ 425 w 428"/>
                <a:gd name="T31" fmla="*/ 80850 h 429"/>
                <a:gd name="T32" fmla="*/ 425 w 428"/>
                <a:gd name="T33" fmla="*/ 98863 h 429"/>
                <a:gd name="T34" fmla="*/ 4249 w 428"/>
                <a:gd name="T35" fmla="*/ 116457 h 429"/>
                <a:gd name="T36" fmla="*/ 11048 w 428"/>
                <a:gd name="T37" fmla="*/ 132795 h 429"/>
                <a:gd name="T38" fmla="*/ 20821 w 428"/>
                <a:gd name="T39" fmla="*/ 147037 h 429"/>
                <a:gd name="T40" fmla="*/ 33145 w 428"/>
                <a:gd name="T41" fmla="*/ 159186 h 429"/>
                <a:gd name="T42" fmla="*/ 47592 w 428"/>
                <a:gd name="T43" fmla="*/ 168821 h 429"/>
                <a:gd name="T44" fmla="*/ 64164 w 428"/>
                <a:gd name="T45" fmla="*/ 175942 h 429"/>
                <a:gd name="T46" fmla="*/ 82011 w 428"/>
                <a:gd name="T47" fmla="*/ 179294 h 429"/>
                <a:gd name="T48" fmla="*/ 100708 w 428"/>
                <a:gd name="T49" fmla="*/ 179294 h 429"/>
                <a:gd name="T50" fmla="*/ 118130 w 428"/>
                <a:gd name="T51" fmla="*/ 175942 h 429"/>
                <a:gd name="T52" fmla="*/ 134277 w 428"/>
                <a:gd name="T53" fmla="*/ 168821 h 429"/>
                <a:gd name="T54" fmla="*/ 148724 w 428"/>
                <a:gd name="T55" fmla="*/ 159186 h 429"/>
                <a:gd name="T56" fmla="*/ 161472 w 428"/>
                <a:gd name="T57" fmla="*/ 147037 h 429"/>
                <a:gd name="T58" fmla="*/ 170821 w 428"/>
                <a:gd name="T59" fmla="*/ 132795 h 429"/>
                <a:gd name="T60" fmla="*/ 178044 w 428"/>
                <a:gd name="T61" fmla="*/ 116457 h 429"/>
                <a:gd name="T62" fmla="*/ 181444 w 428"/>
                <a:gd name="T63" fmla="*/ 98863 h 429"/>
                <a:gd name="T64" fmla="*/ 0 w 428"/>
                <a:gd name="T65" fmla="*/ 0 h 429"/>
                <a:gd name="T66" fmla="*/ 428 w 428"/>
                <a:gd name="T67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428" h="429">
                  <a:moveTo>
                    <a:pt x="428" y="215"/>
                  </a:moveTo>
                  <a:lnTo>
                    <a:pt x="427" y="193"/>
                  </a:lnTo>
                  <a:lnTo>
                    <a:pt x="424" y="172"/>
                  </a:lnTo>
                  <a:lnTo>
                    <a:pt x="419" y="151"/>
                  </a:lnTo>
                  <a:lnTo>
                    <a:pt x="411" y="132"/>
                  </a:lnTo>
                  <a:lnTo>
                    <a:pt x="402" y="113"/>
                  </a:lnTo>
                  <a:lnTo>
                    <a:pt x="392" y="95"/>
                  </a:lnTo>
                  <a:lnTo>
                    <a:pt x="380" y="79"/>
                  </a:lnTo>
                  <a:lnTo>
                    <a:pt x="366" y="63"/>
                  </a:lnTo>
                  <a:lnTo>
                    <a:pt x="350" y="49"/>
                  </a:lnTo>
                  <a:lnTo>
                    <a:pt x="334" y="37"/>
                  </a:lnTo>
                  <a:lnTo>
                    <a:pt x="316" y="27"/>
                  </a:lnTo>
                  <a:lnTo>
                    <a:pt x="298" y="17"/>
                  </a:lnTo>
                  <a:lnTo>
                    <a:pt x="278" y="11"/>
                  </a:lnTo>
                  <a:lnTo>
                    <a:pt x="257" y="5"/>
                  </a:lnTo>
                  <a:lnTo>
                    <a:pt x="237" y="2"/>
                  </a:lnTo>
                  <a:lnTo>
                    <a:pt x="214" y="0"/>
                  </a:lnTo>
                  <a:lnTo>
                    <a:pt x="193" y="2"/>
                  </a:lnTo>
                  <a:lnTo>
                    <a:pt x="171" y="5"/>
                  </a:lnTo>
                  <a:lnTo>
                    <a:pt x="151" y="11"/>
                  </a:lnTo>
                  <a:lnTo>
                    <a:pt x="131" y="17"/>
                  </a:lnTo>
                  <a:lnTo>
                    <a:pt x="112" y="27"/>
                  </a:lnTo>
                  <a:lnTo>
                    <a:pt x="95" y="37"/>
                  </a:lnTo>
                  <a:lnTo>
                    <a:pt x="78" y="49"/>
                  </a:lnTo>
                  <a:lnTo>
                    <a:pt x="63" y="63"/>
                  </a:lnTo>
                  <a:lnTo>
                    <a:pt x="49" y="79"/>
                  </a:lnTo>
                  <a:lnTo>
                    <a:pt x="36" y="95"/>
                  </a:lnTo>
                  <a:lnTo>
                    <a:pt x="26" y="113"/>
                  </a:lnTo>
                  <a:lnTo>
                    <a:pt x="17" y="132"/>
                  </a:lnTo>
                  <a:lnTo>
                    <a:pt x="10" y="151"/>
                  </a:lnTo>
                  <a:lnTo>
                    <a:pt x="4" y="172"/>
                  </a:lnTo>
                  <a:lnTo>
                    <a:pt x="1" y="193"/>
                  </a:lnTo>
                  <a:lnTo>
                    <a:pt x="0" y="215"/>
                  </a:lnTo>
                  <a:lnTo>
                    <a:pt x="1" y="236"/>
                  </a:lnTo>
                  <a:lnTo>
                    <a:pt x="4" y="258"/>
                  </a:lnTo>
                  <a:lnTo>
                    <a:pt x="10" y="278"/>
                  </a:lnTo>
                  <a:lnTo>
                    <a:pt x="17" y="299"/>
                  </a:lnTo>
                  <a:lnTo>
                    <a:pt x="26" y="317"/>
                  </a:lnTo>
                  <a:lnTo>
                    <a:pt x="36" y="335"/>
                  </a:lnTo>
                  <a:lnTo>
                    <a:pt x="49" y="351"/>
                  </a:lnTo>
                  <a:lnTo>
                    <a:pt x="63" y="367"/>
                  </a:lnTo>
                  <a:lnTo>
                    <a:pt x="78" y="380"/>
                  </a:lnTo>
                  <a:lnTo>
                    <a:pt x="95" y="393"/>
                  </a:lnTo>
                  <a:lnTo>
                    <a:pt x="112" y="403"/>
                  </a:lnTo>
                  <a:lnTo>
                    <a:pt x="131" y="412"/>
                  </a:lnTo>
                  <a:lnTo>
                    <a:pt x="151" y="420"/>
                  </a:lnTo>
                  <a:lnTo>
                    <a:pt x="171" y="424"/>
                  </a:lnTo>
                  <a:lnTo>
                    <a:pt x="193" y="428"/>
                  </a:lnTo>
                  <a:lnTo>
                    <a:pt x="214" y="429"/>
                  </a:lnTo>
                  <a:lnTo>
                    <a:pt x="237" y="428"/>
                  </a:lnTo>
                  <a:lnTo>
                    <a:pt x="257" y="424"/>
                  </a:lnTo>
                  <a:lnTo>
                    <a:pt x="278" y="420"/>
                  </a:lnTo>
                  <a:lnTo>
                    <a:pt x="298" y="412"/>
                  </a:lnTo>
                  <a:lnTo>
                    <a:pt x="316" y="403"/>
                  </a:lnTo>
                  <a:lnTo>
                    <a:pt x="334" y="393"/>
                  </a:lnTo>
                  <a:lnTo>
                    <a:pt x="350" y="380"/>
                  </a:lnTo>
                  <a:lnTo>
                    <a:pt x="366" y="367"/>
                  </a:lnTo>
                  <a:lnTo>
                    <a:pt x="380" y="351"/>
                  </a:lnTo>
                  <a:lnTo>
                    <a:pt x="392" y="335"/>
                  </a:lnTo>
                  <a:lnTo>
                    <a:pt x="402" y="317"/>
                  </a:lnTo>
                  <a:lnTo>
                    <a:pt x="411" y="299"/>
                  </a:lnTo>
                  <a:lnTo>
                    <a:pt x="419" y="278"/>
                  </a:lnTo>
                  <a:lnTo>
                    <a:pt x="424" y="258"/>
                  </a:lnTo>
                  <a:lnTo>
                    <a:pt x="427" y="236"/>
                  </a:lnTo>
                  <a:lnTo>
                    <a:pt x="428" y="215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" name="Line 49"/>
            <p:cNvSpPr>
              <a:spLocks noChangeShapeType="1"/>
            </p:cNvSpPr>
            <p:nvPr/>
          </p:nvSpPr>
          <p:spPr bwMode="auto">
            <a:xfrm>
              <a:off x="3446" y="3040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5" name="Freeform 50"/>
            <p:cNvSpPr>
              <a:spLocks noChangeArrowheads="1"/>
            </p:cNvSpPr>
            <p:nvPr/>
          </p:nvSpPr>
          <p:spPr bwMode="auto">
            <a:xfrm>
              <a:off x="3522" y="3008"/>
              <a:ext cx="62" cy="62"/>
            </a:xfrm>
            <a:custGeom>
              <a:avLst/>
              <a:gdLst>
                <a:gd name="T0" fmla="*/ 0 w 98"/>
                <a:gd name="T1" fmla="*/ 0 h 97"/>
                <a:gd name="T2" fmla="*/ 41385 w 98"/>
                <a:gd name="T3" fmla="*/ 21339 h 97"/>
                <a:gd name="T4" fmla="*/ 0 w 98"/>
                <a:gd name="T5" fmla="*/ 42242 h 97"/>
                <a:gd name="T6" fmla="*/ 0 w 98"/>
                <a:gd name="T7" fmla="*/ 0 h 97"/>
                <a:gd name="T8" fmla="*/ 0 w 98"/>
                <a:gd name="T9" fmla="*/ 0 h 97"/>
                <a:gd name="T10" fmla="*/ 98 w 98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7">
                  <a:moveTo>
                    <a:pt x="0" y="0"/>
                  </a:moveTo>
                  <a:lnTo>
                    <a:pt x="98" y="49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" name="Line 51"/>
            <p:cNvSpPr>
              <a:spLocks noChangeShapeType="1"/>
            </p:cNvSpPr>
            <p:nvPr/>
          </p:nvSpPr>
          <p:spPr bwMode="auto">
            <a:xfrm>
              <a:off x="3846" y="2972"/>
              <a:ext cx="83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" name="Freeform 52"/>
            <p:cNvSpPr>
              <a:spLocks noChangeArrowheads="1"/>
            </p:cNvSpPr>
            <p:nvPr/>
          </p:nvSpPr>
          <p:spPr bwMode="auto">
            <a:xfrm>
              <a:off x="3921" y="2939"/>
              <a:ext cx="62" cy="62"/>
            </a:xfrm>
            <a:custGeom>
              <a:avLst/>
              <a:gdLst>
                <a:gd name="T0" fmla="*/ 0 w 97"/>
                <a:gd name="T1" fmla="*/ 0 h 99"/>
                <a:gd name="T2" fmla="*/ 42242 w 97"/>
                <a:gd name="T3" fmla="*/ 20481 h 99"/>
                <a:gd name="T4" fmla="*/ 0 w 97"/>
                <a:gd name="T5" fmla="*/ 40552 h 99"/>
                <a:gd name="T6" fmla="*/ 0 w 97"/>
                <a:gd name="T7" fmla="*/ 0 h 99"/>
                <a:gd name="T8" fmla="*/ 0 w 97"/>
                <a:gd name="T9" fmla="*/ 0 h 99"/>
                <a:gd name="T10" fmla="*/ 97 w 97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7" h="99">
                  <a:moveTo>
                    <a:pt x="0" y="0"/>
                  </a:moveTo>
                  <a:lnTo>
                    <a:pt x="97" y="50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" name="Line 53"/>
            <p:cNvSpPr>
              <a:spLocks noChangeShapeType="1"/>
            </p:cNvSpPr>
            <p:nvPr/>
          </p:nvSpPr>
          <p:spPr bwMode="auto">
            <a:xfrm>
              <a:off x="3846" y="3109"/>
              <a:ext cx="83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" name="Freeform 54"/>
            <p:cNvSpPr>
              <a:spLocks noChangeArrowheads="1"/>
            </p:cNvSpPr>
            <p:nvPr/>
          </p:nvSpPr>
          <p:spPr bwMode="auto">
            <a:xfrm>
              <a:off x="3921" y="3077"/>
              <a:ext cx="62" cy="62"/>
            </a:xfrm>
            <a:custGeom>
              <a:avLst/>
              <a:gdLst>
                <a:gd name="T0" fmla="*/ 0 w 97"/>
                <a:gd name="T1" fmla="*/ 0 h 98"/>
                <a:gd name="T2" fmla="*/ 42242 w 97"/>
                <a:gd name="T3" fmla="*/ 20692 h 98"/>
                <a:gd name="T4" fmla="*/ 0 w 97"/>
                <a:gd name="T5" fmla="*/ 41385 h 98"/>
                <a:gd name="T6" fmla="*/ 0 w 97"/>
                <a:gd name="T7" fmla="*/ 0 h 98"/>
                <a:gd name="T8" fmla="*/ 0 w 97"/>
                <a:gd name="T9" fmla="*/ 0 h 98"/>
                <a:gd name="T10" fmla="*/ 97 w 97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7" h="98">
                  <a:moveTo>
                    <a:pt x="0" y="0"/>
                  </a:moveTo>
                  <a:lnTo>
                    <a:pt x="97" y="49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0" name="Group 55"/>
          <p:cNvGrpSpPr>
            <a:grpSpLocks/>
          </p:cNvGrpSpPr>
          <p:nvPr/>
        </p:nvGrpSpPr>
        <p:grpSpPr bwMode="auto">
          <a:xfrm>
            <a:off x="2768600" y="1666094"/>
            <a:ext cx="1606550" cy="4967287"/>
            <a:chOff x="1710" y="765"/>
            <a:chExt cx="1012" cy="3129"/>
          </a:xfrm>
        </p:grpSpPr>
        <p:sp>
          <p:nvSpPr>
            <p:cNvPr id="331" name="Freeform 56"/>
            <p:cNvSpPr>
              <a:spLocks noChangeArrowheads="1"/>
            </p:cNvSpPr>
            <p:nvPr/>
          </p:nvSpPr>
          <p:spPr bwMode="auto">
            <a:xfrm>
              <a:off x="1848" y="765"/>
              <a:ext cx="413" cy="276"/>
            </a:xfrm>
            <a:custGeom>
              <a:avLst/>
              <a:gdLst>
                <a:gd name="T0" fmla="*/ 36062 w 643"/>
                <a:gd name="T1" fmla="*/ 184044 h 428"/>
                <a:gd name="T2" fmla="*/ 236315 w 643"/>
                <a:gd name="T3" fmla="*/ 184044 h 428"/>
                <a:gd name="T4" fmla="*/ 243527 w 643"/>
                <a:gd name="T5" fmla="*/ 183185 h 428"/>
                <a:gd name="T6" fmla="*/ 250740 w 643"/>
                <a:gd name="T7" fmla="*/ 181034 h 428"/>
                <a:gd name="T8" fmla="*/ 256256 w 643"/>
                <a:gd name="T9" fmla="*/ 177595 h 428"/>
                <a:gd name="T10" fmla="*/ 262195 w 643"/>
                <a:gd name="T11" fmla="*/ 173295 h 428"/>
                <a:gd name="T12" fmla="*/ 266438 w 643"/>
                <a:gd name="T13" fmla="*/ 167704 h 428"/>
                <a:gd name="T14" fmla="*/ 269832 w 643"/>
                <a:gd name="T15" fmla="*/ 161684 h 428"/>
                <a:gd name="T16" fmla="*/ 271529 w 643"/>
                <a:gd name="T17" fmla="*/ 154374 h 428"/>
                <a:gd name="T18" fmla="*/ 272802 w 643"/>
                <a:gd name="T19" fmla="*/ 147064 h 428"/>
                <a:gd name="T20" fmla="*/ 272802 w 643"/>
                <a:gd name="T21" fmla="*/ 147064 h 428"/>
                <a:gd name="T22" fmla="*/ 272802 w 643"/>
                <a:gd name="T23" fmla="*/ 147064 h 428"/>
                <a:gd name="T24" fmla="*/ 272802 w 643"/>
                <a:gd name="T25" fmla="*/ 36551 h 428"/>
                <a:gd name="T26" fmla="*/ 271529 w 643"/>
                <a:gd name="T27" fmla="*/ 29241 h 428"/>
                <a:gd name="T28" fmla="*/ 269832 w 643"/>
                <a:gd name="T29" fmla="*/ 22361 h 428"/>
                <a:gd name="T30" fmla="*/ 266438 w 643"/>
                <a:gd name="T31" fmla="*/ 15911 h 428"/>
                <a:gd name="T32" fmla="*/ 262195 w 643"/>
                <a:gd name="T33" fmla="*/ 10750 h 428"/>
                <a:gd name="T34" fmla="*/ 256256 w 643"/>
                <a:gd name="T35" fmla="*/ 6020 h 428"/>
                <a:gd name="T36" fmla="*/ 250740 w 643"/>
                <a:gd name="T37" fmla="*/ 2580 h 428"/>
                <a:gd name="T38" fmla="*/ 243527 w 643"/>
                <a:gd name="T39" fmla="*/ 430 h 428"/>
                <a:gd name="T40" fmla="*/ 236315 w 643"/>
                <a:gd name="T41" fmla="*/ 0 h 428"/>
                <a:gd name="T42" fmla="*/ 236315 w 643"/>
                <a:gd name="T43" fmla="*/ 0 h 428"/>
                <a:gd name="T44" fmla="*/ 36062 w 643"/>
                <a:gd name="T45" fmla="*/ 0 h 428"/>
                <a:gd name="T46" fmla="*/ 28850 w 643"/>
                <a:gd name="T47" fmla="*/ 430 h 428"/>
                <a:gd name="T48" fmla="*/ 22062 w 643"/>
                <a:gd name="T49" fmla="*/ 2580 h 428"/>
                <a:gd name="T50" fmla="*/ 15698 w 643"/>
                <a:gd name="T51" fmla="*/ 6020 h 428"/>
                <a:gd name="T52" fmla="*/ 10607 w 643"/>
                <a:gd name="T53" fmla="*/ 10750 h 428"/>
                <a:gd name="T54" fmla="*/ 6364 w 643"/>
                <a:gd name="T55" fmla="*/ 15911 h 428"/>
                <a:gd name="T56" fmla="*/ 2970 w 643"/>
                <a:gd name="T57" fmla="*/ 22361 h 428"/>
                <a:gd name="T58" fmla="*/ 424 w 643"/>
                <a:gd name="T59" fmla="*/ 29241 h 428"/>
                <a:gd name="T60" fmla="*/ 0 w 643"/>
                <a:gd name="T61" fmla="*/ 36551 h 428"/>
                <a:gd name="T62" fmla="*/ 0 w 643"/>
                <a:gd name="T63" fmla="*/ 36551 h 428"/>
                <a:gd name="T64" fmla="*/ 0 w 643"/>
                <a:gd name="T65" fmla="*/ 147064 h 428"/>
                <a:gd name="T66" fmla="*/ 424 w 643"/>
                <a:gd name="T67" fmla="*/ 154374 h 428"/>
                <a:gd name="T68" fmla="*/ 2970 w 643"/>
                <a:gd name="T69" fmla="*/ 161684 h 428"/>
                <a:gd name="T70" fmla="*/ 6364 w 643"/>
                <a:gd name="T71" fmla="*/ 167704 h 428"/>
                <a:gd name="T72" fmla="*/ 10607 w 643"/>
                <a:gd name="T73" fmla="*/ 173295 h 428"/>
                <a:gd name="T74" fmla="*/ 15698 w 643"/>
                <a:gd name="T75" fmla="*/ 177595 h 428"/>
                <a:gd name="T76" fmla="*/ 22062 w 643"/>
                <a:gd name="T77" fmla="*/ 181034 h 428"/>
                <a:gd name="T78" fmla="*/ 28850 w 643"/>
                <a:gd name="T79" fmla="*/ 183185 h 428"/>
                <a:gd name="T80" fmla="*/ 36062 w 643"/>
                <a:gd name="T81" fmla="*/ 184044 h 428"/>
                <a:gd name="T82" fmla="*/ 36062 w 643"/>
                <a:gd name="T83" fmla="*/ 184044 h 428"/>
                <a:gd name="T84" fmla="*/ 0 w 643"/>
                <a:gd name="T85" fmla="*/ 0 h 428"/>
                <a:gd name="T86" fmla="*/ 643 w 643"/>
                <a:gd name="T87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T84" t="T85" r="T86" b="T87"/>
              <a:pathLst>
                <a:path w="643" h="428">
                  <a:moveTo>
                    <a:pt x="85" y="428"/>
                  </a:moveTo>
                  <a:lnTo>
                    <a:pt x="557" y="428"/>
                  </a:lnTo>
                  <a:lnTo>
                    <a:pt x="574" y="426"/>
                  </a:lnTo>
                  <a:lnTo>
                    <a:pt x="591" y="421"/>
                  </a:lnTo>
                  <a:lnTo>
                    <a:pt x="604" y="413"/>
                  </a:lnTo>
                  <a:lnTo>
                    <a:pt x="618" y="403"/>
                  </a:lnTo>
                  <a:lnTo>
                    <a:pt x="628" y="390"/>
                  </a:lnTo>
                  <a:lnTo>
                    <a:pt x="636" y="376"/>
                  </a:lnTo>
                  <a:lnTo>
                    <a:pt x="640" y="359"/>
                  </a:lnTo>
                  <a:lnTo>
                    <a:pt x="643" y="342"/>
                  </a:lnTo>
                  <a:lnTo>
                    <a:pt x="643" y="85"/>
                  </a:lnTo>
                  <a:lnTo>
                    <a:pt x="640" y="68"/>
                  </a:lnTo>
                  <a:lnTo>
                    <a:pt x="636" y="52"/>
                  </a:lnTo>
                  <a:lnTo>
                    <a:pt x="628" y="37"/>
                  </a:lnTo>
                  <a:lnTo>
                    <a:pt x="618" y="25"/>
                  </a:lnTo>
                  <a:lnTo>
                    <a:pt x="604" y="14"/>
                  </a:lnTo>
                  <a:lnTo>
                    <a:pt x="591" y="6"/>
                  </a:lnTo>
                  <a:lnTo>
                    <a:pt x="574" y="1"/>
                  </a:lnTo>
                  <a:lnTo>
                    <a:pt x="557" y="0"/>
                  </a:lnTo>
                  <a:lnTo>
                    <a:pt x="85" y="0"/>
                  </a:lnTo>
                  <a:lnTo>
                    <a:pt x="68" y="1"/>
                  </a:lnTo>
                  <a:lnTo>
                    <a:pt x="52" y="6"/>
                  </a:lnTo>
                  <a:lnTo>
                    <a:pt x="37" y="14"/>
                  </a:lnTo>
                  <a:lnTo>
                    <a:pt x="25" y="25"/>
                  </a:lnTo>
                  <a:lnTo>
                    <a:pt x="15" y="37"/>
                  </a:lnTo>
                  <a:lnTo>
                    <a:pt x="7" y="52"/>
                  </a:lnTo>
                  <a:lnTo>
                    <a:pt x="1" y="68"/>
                  </a:lnTo>
                  <a:lnTo>
                    <a:pt x="0" y="85"/>
                  </a:lnTo>
                  <a:lnTo>
                    <a:pt x="0" y="342"/>
                  </a:lnTo>
                  <a:lnTo>
                    <a:pt x="1" y="359"/>
                  </a:lnTo>
                  <a:lnTo>
                    <a:pt x="7" y="376"/>
                  </a:lnTo>
                  <a:lnTo>
                    <a:pt x="15" y="390"/>
                  </a:lnTo>
                  <a:lnTo>
                    <a:pt x="25" y="403"/>
                  </a:lnTo>
                  <a:lnTo>
                    <a:pt x="37" y="413"/>
                  </a:lnTo>
                  <a:lnTo>
                    <a:pt x="52" y="421"/>
                  </a:lnTo>
                  <a:lnTo>
                    <a:pt x="68" y="426"/>
                  </a:lnTo>
                  <a:lnTo>
                    <a:pt x="85" y="4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" name="Freeform 57"/>
            <p:cNvSpPr>
              <a:spLocks noChangeArrowheads="1"/>
            </p:cNvSpPr>
            <p:nvPr/>
          </p:nvSpPr>
          <p:spPr bwMode="auto">
            <a:xfrm>
              <a:off x="1848" y="765"/>
              <a:ext cx="413" cy="276"/>
            </a:xfrm>
            <a:custGeom>
              <a:avLst/>
              <a:gdLst>
                <a:gd name="T0" fmla="*/ 36062 w 643"/>
                <a:gd name="T1" fmla="*/ 184044 h 428"/>
                <a:gd name="T2" fmla="*/ 236315 w 643"/>
                <a:gd name="T3" fmla="*/ 184044 h 428"/>
                <a:gd name="T4" fmla="*/ 243527 w 643"/>
                <a:gd name="T5" fmla="*/ 183185 h 428"/>
                <a:gd name="T6" fmla="*/ 250740 w 643"/>
                <a:gd name="T7" fmla="*/ 181034 h 428"/>
                <a:gd name="T8" fmla="*/ 256256 w 643"/>
                <a:gd name="T9" fmla="*/ 177595 h 428"/>
                <a:gd name="T10" fmla="*/ 262195 w 643"/>
                <a:gd name="T11" fmla="*/ 173295 h 428"/>
                <a:gd name="T12" fmla="*/ 266438 w 643"/>
                <a:gd name="T13" fmla="*/ 167704 h 428"/>
                <a:gd name="T14" fmla="*/ 269832 w 643"/>
                <a:gd name="T15" fmla="*/ 161684 h 428"/>
                <a:gd name="T16" fmla="*/ 271529 w 643"/>
                <a:gd name="T17" fmla="*/ 154374 h 428"/>
                <a:gd name="T18" fmla="*/ 272802 w 643"/>
                <a:gd name="T19" fmla="*/ 147064 h 428"/>
                <a:gd name="T20" fmla="*/ 272802 w 643"/>
                <a:gd name="T21" fmla="*/ 147064 h 428"/>
                <a:gd name="T22" fmla="*/ 272802 w 643"/>
                <a:gd name="T23" fmla="*/ 147064 h 428"/>
                <a:gd name="T24" fmla="*/ 272802 w 643"/>
                <a:gd name="T25" fmla="*/ 36551 h 428"/>
                <a:gd name="T26" fmla="*/ 271529 w 643"/>
                <a:gd name="T27" fmla="*/ 29241 h 428"/>
                <a:gd name="T28" fmla="*/ 269832 w 643"/>
                <a:gd name="T29" fmla="*/ 22361 h 428"/>
                <a:gd name="T30" fmla="*/ 266438 w 643"/>
                <a:gd name="T31" fmla="*/ 15911 h 428"/>
                <a:gd name="T32" fmla="*/ 262195 w 643"/>
                <a:gd name="T33" fmla="*/ 10750 h 428"/>
                <a:gd name="T34" fmla="*/ 256256 w 643"/>
                <a:gd name="T35" fmla="*/ 6020 h 428"/>
                <a:gd name="T36" fmla="*/ 250740 w 643"/>
                <a:gd name="T37" fmla="*/ 2580 h 428"/>
                <a:gd name="T38" fmla="*/ 243527 w 643"/>
                <a:gd name="T39" fmla="*/ 430 h 428"/>
                <a:gd name="T40" fmla="*/ 236315 w 643"/>
                <a:gd name="T41" fmla="*/ 0 h 428"/>
                <a:gd name="T42" fmla="*/ 236315 w 643"/>
                <a:gd name="T43" fmla="*/ 0 h 428"/>
                <a:gd name="T44" fmla="*/ 36062 w 643"/>
                <a:gd name="T45" fmla="*/ 0 h 428"/>
                <a:gd name="T46" fmla="*/ 28850 w 643"/>
                <a:gd name="T47" fmla="*/ 430 h 428"/>
                <a:gd name="T48" fmla="*/ 22062 w 643"/>
                <a:gd name="T49" fmla="*/ 2580 h 428"/>
                <a:gd name="T50" fmla="*/ 15698 w 643"/>
                <a:gd name="T51" fmla="*/ 6020 h 428"/>
                <a:gd name="T52" fmla="*/ 10607 w 643"/>
                <a:gd name="T53" fmla="*/ 10750 h 428"/>
                <a:gd name="T54" fmla="*/ 6364 w 643"/>
                <a:gd name="T55" fmla="*/ 15911 h 428"/>
                <a:gd name="T56" fmla="*/ 2970 w 643"/>
                <a:gd name="T57" fmla="*/ 22361 h 428"/>
                <a:gd name="T58" fmla="*/ 424 w 643"/>
                <a:gd name="T59" fmla="*/ 29241 h 428"/>
                <a:gd name="T60" fmla="*/ 0 w 643"/>
                <a:gd name="T61" fmla="*/ 36551 h 428"/>
                <a:gd name="T62" fmla="*/ 0 w 643"/>
                <a:gd name="T63" fmla="*/ 36551 h 428"/>
                <a:gd name="T64" fmla="*/ 0 w 643"/>
                <a:gd name="T65" fmla="*/ 147064 h 428"/>
                <a:gd name="T66" fmla="*/ 424 w 643"/>
                <a:gd name="T67" fmla="*/ 154374 h 428"/>
                <a:gd name="T68" fmla="*/ 2970 w 643"/>
                <a:gd name="T69" fmla="*/ 161684 h 428"/>
                <a:gd name="T70" fmla="*/ 6364 w 643"/>
                <a:gd name="T71" fmla="*/ 167704 h 428"/>
                <a:gd name="T72" fmla="*/ 10607 w 643"/>
                <a:gd name="T73" fmla="*/ 173295 h 428"/>
                <a:gd name="T74" fmla="*/ 15698 w 643"/>
                <a:gd name="T75" fmla="*/ 177595 h 428"/>
                <a:gd name="T76" fmla="*/ 22062 w 643"/>
                <a:gd name="T77" fmla="*/ 181034 h 428"/>
                <a:gd name="T78" fmla="*/ 28850 w 643"/>
                <a:gd name="T79" fmla="*/ 183185 h 428"/>
                <a:gd name="T80" fmla="*/ 36062 w 643"/>
                <a:gd name="T81" fmla="*/ 184044 h 428"/>
                <a:gd name="T82" fmla="*/ 36062 w 643"/>
                <a:gd name="T83" fmla="*/ 184044 h 428"/>
                <a:gd name="T84" fmla="*/ 0 w 643"/>
                <a:gd name="T85" fmla="*/ 0 h 428"/>
                <a:gd name="T86" fmla="*/ 643 w 643"/>
                <a:gd name="T87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T84" t="T85" r="T86" b="T87"/>
              <a:pathLst>
                <a:path w="643" h="428">
                  <a:moveTo>
                    <a:pt x="85" y="428"/>
                  </a:moveTo>
                  <a:lnTo>
                    <a:pt x="557" y="428"/>
                  </a:lnTo>
                  <a:lnTo>
                    <a:pt x="574" y="426"/>
                  </a:lnTo>
                  <a:lnTo>
                    <a:pt x="591" y="421"/>
                  </a:lnTo>
                  <a:lnTo>
                    <a:pt x="604" y="413"/>
                  </a:lnTo>
                  <a:lnTo>
                    <a:pt x="618" y="403"/>
                  </a:lnTo>
                  <a:lnTo>
                    <a:pt x="628" y="390"/>
                  </a:lnTo>
                  <a:lnTo>
                    <a:pt x="636" y="376"/>
                  </a:lnTo>
                  <a:lnTo>
                    <a:pt x="640" y="359"/>
                  </a:lnTo>
                  <a:lnTo>
                    <a:pt x="643" y="342"/>
                  </a:lnTo>
                  <a:lnTo>
                    <a:pt x="643" y="85"/>
                  </a:lnTo>
                  <a:lnTo>
                    <a:pt x="640" y="68"/>
                  </a:lnTo>
                  <a:lnTo>
                    <a:pt x="636" y="52"/>
                  </a:lnTo>
                  <a:lnTo>
                    <a:pt x="628" y="37"/>
                  </a:lnTo>
                  <a:lnTo>
                    <a:pt x="618" y="25"/>
                  </a:lnTo>
                  <a:lnTo>
                    <a:pt x="604" y="14"/>
                  </a:lnTo>
                  <a:lnTo>
                    <a:pt x="591" y="6"/>
                  </a:lnTo>
                  <a:lnTo>
                    <a:pt x="574" y="1"/>
                  </a:lnTo>
                  <a:lnTo>
                    <a:pt x="557" y="0"/>
                  </a:lnTo>
                  <a:lnTo>
                    <a:pt x="85" y="0"/>
                  </a:lnTo>
                  <a:lnTo>
                    <a:pt x="68" y="1"/>
                  </a:lnTo>
                  <a:lnTo>
                    <a:pt x="52" y="6"/>
                  </a:lnTo>
                  <a:lnTo>
                    <a:pt x="37" y="14"/>
                  </a:lnTo>
                  <a:lnTo>
                    <a:pt x="25" y="25"/>
                  </a:lnTo>
                  <a:lnTo>
                    <a:pt x="15" y="37"/>
                  </a:lnTo>
                  <a:lnTo>
                    <a:pt x="7" y="52"/>
                  </a:lnTo>
                  <a:lnTo>
                    <a:pt x="1" y="68"/>
                  </a:lnTo>
                  <a:lnTo>
                    <a:pt x="0" y="85"/>
                  </a:lnTo>
                  <a:lnTo>
                    <a:pt x="0" y="342"/>
                  </a:lnTo>
                  <a:lnTo>
                    <a:pt x="1" y="359"/>
                  </a:lnTo>
                  <a:lnTo>
                    <a:pt x="7" y="376"/>
                  </a:lnTo>
                  <a:lnTo>
                    <a:pt x="15" y="390"/>
                  </a:lnTo>
                  <a:lnTo>
                    <a:pt x="25" y="403"/>
                  </a:lnTo>
                  <a:lnTo>
                    <a:pt x="37" y="413"/>
                  </a:lnTo>
                  <a:lnTo>
                    <a:pt x="52" y="421"/>
                  </a:lnTo>
                  <a:lnTo>
                    <a:pt x="68" y="426"/>
                  </a:lnTo>
                  <a:lnTo>
                    <a:pt x="85" y="428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" name="Line 58"/>
            <p:cNvSpPr>
              <a:spLocks noChangeShapeType="1"/>
            </p:cNvSpPr>
            <p:nvPr/>
          </p:nvSpPr>
          <p:spPr bwMode="auto">
            <a:xfrm>
              <a:off x="1710" y="903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4" name="Freeform 59"/>
            <p:cNvSpPr>
              <a:spLocks noChangeArrowheads="1"/>
            </p:cNvSpPr>
            <p:nvPr/>
          </p:nvSpPr>
          <p:spPr bwMode="auto">
            <a:xfrm>
              <a:off x="1785" y="872"/>
              <a:ext cx="62" cy="62"/>
            </a:xfrm>
            <a:custGeom>
              <a:avLst/>
              <a:gdLst>
                <a:gd name="T0" fmla="*/ 0 w 99"/>
                <a:gd name="T1" fmla="*/ 0 h 98"/>
                <a:gd name="T2" fmla="*/ 40552 w 99"/>
                <a:gd name="T3" fmla="*/ 20692 h 98"/>
                <a:gd name="T4" fmla="*/ 0 w 99"/>
                <a:gd name="T5" fmla="*/ 41385 h 98"/>
                <a:gd name="T6" fmla="*/ 0 w 99"/>
                <a:gd name="T7" fmla="*/ 0 h 98"/>
                <a:gd name="T8" fmla="*/ 0 w 99"/>
                <a:gd name="T9" fmla="*/ 0 h 98"/>
                <a:gd name="T10" fmla="*/ 99 w 99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8">
                  <a:moveTo>
                    <a:pt x="0" y="0"/>
                  </a:moveTo>
                  <a:lnTo>
                    <a:pt x="99" y="49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" name="Line 60"/>
            <p:cNvSpPr>
              <a:spLocks noChangeShapeType="1"/>
            </p:cNvSpPr>
            <p:nvPr/>
          </p:nvSpPr>
          <p:spPr bwMode="auto">
            <a:xfrm>
              <a:off x="2261" y="903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6" name="Freeform 61"/>
            <p:cNvSpPr>
              <a:spLocks noChangeArrowheads="1"/>
            </p:cNvSpPr>
            <p:nvPr/>
          </p:nvSpPr>
          <p:spPr bwMode="auto">
            <a:xfrm>
              <a:off x="2336" y="872"/>
              <a:ext cx="62" cy="62"/>
            </a:xfrm>
            <a:custGeom>
              <a:avLst/>
              <a:gdLst>
                <a:gd name="T0" fmla="*/ 0 w 99"/>
                <a:gd name="T1" fmla="*/ 0 h 98"/>
                <a:gd name="T2" fmla="*/ 40552 w 99"/>
                <a:gd name="T3" fmla="*/ 20692 h 98"/>
                <a:gd name="T4" fmla="*/ 0 w 99"/>
                <a:gd name="T5" fmla="*/ 41385 h 98"/>
                <a:gd name="T6" fmla="*/ 0 w 99"/>
                <a:gd name="T7" fmla="*/ 0 h 98"/>
                <a:gd name="T8" fmla="*/ 0 w 99"/>
                <a:gd name="T9" fmla="*/ 0 h 98"/>
                <a:gd name="T10" fmla="*/ 99 w 99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8">
                  <a:moveTo>
                    <a:pt x="0" y="0"/>
                  </a:moveTo>
                  <a:lnTo>
                    <a:pt x="99" y="49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" name="Freeform 62"/>
            <p:cNvSpPr>
              <a:spLocks noChangeArrowheads="1"/>
            </p:cNvSpPr>
            <p:nvPr/>
          </p:nvSpPr>
          <p:spPr bwMode="auto">
            <a:xfrm>
              <a:off x="1848" y="3426"/>
              <a:ext cx="276" cy="275"/>
            </a:xfrm>
            <a:custGeom>
              <a:avLst/>
              <a:gdLst>
                <a:gd name="T0" fmla="*/ 183615 w 428"/>
                <a:gd name="T1" fmla="*/ 81439 h 429"/>
                <a:gd name="T2" fmla="*/ 179745 w 428"/>
                <a:gd name="T3" fmla="*/ 63716 h 429"/>
                <a:gd name="T4" fmla="*/ 172864 w 428"/>
                <a:gd name="T5" fmla="*/ 47682 h 429"/>
                <a:gd name="T6" fmla="*/ 163404 w 428"/>
                <a:gd name="T7" fmla="*/ 33335 h 429"/>
                <a:gd name="T8" fmla="*/ 150504 w 428"/>
                <a:gd name="T9" fmla="*/ 20676 h 429"/>
                <a:gd name="T10" fmla="*/ 135883 w 428"/>
                <a:gd name="T11" fmla="*/ 11393 h 429"/>
                <a:gd name="T12" fmla="*/ 119543 w 428"/>
                <a:gd name="T13" fmla="*/ 4642 h 429"/>
                <a:gd name="T14" fmla="*/ 101482 w 428"/>
                <a:gd name="T15" fmla="*/ 844 h 429"/>
                <a:gd name="T16" fmla="*/ 82993 w 428"/>
                <a:gd name="T17" fmla="*/ 844 h 429"/>
                <a:gd name="T18" fmla="*/ 64932 w 428"/>
                <a:gd name="T19" fmla="*/ 4642 h 429"/>
                <a:gd name="T20" fmla="*/ 48161 w 428"/>
                <a:gd name="T21" fmla="*/ 11393 h 429"/>
                <a:gd name="T22" fmla="*/ 33541 w 428"/>
                <a:gd name="T23" fmla="*/ 20676 h 429"/>
                <a:gd name="T24" fmla="*/ 21071 w 428"/>
                <a:gd name="T25" fmla="*/ 33335 h 429"/>
                <a:gd name="T26" fmla="*/ 11180 w 428"/>
                <a:gd name="T27" fmla="*/ 47682 h 429"/>
                <a:gd name="T28" fmla="*/ 3870 w 428"/>
                <a:gd name="T29" fmla="*/ 63716 h 429"/>
                <a:gd name="T30" fmla="*/ 430 w 428"/>
                <a:gd name="T31" fmla="*/ 81439 h 429"/>
                <a:gd name="T32" fmla="*/ 430 w 428"/>
                <a:gd name="T33" fmla="*/ 100005 h 429"/>
                <a:gd name="T34" fmla="*/ 3870 w 428"/>
                <a:gd name="T35" fmla="*/ 117306 h 429"/>
                <a:gd name="T36" fmla="*/ 11180 w 428"/>
                <a:gd name="T37" fmla="*/ 133762 h 429"/>
                <a:gd name="T38" fmla="*/ 21071 w 428"/>
                <a:gd name="T39" fmla="*/ 148108 h 429"/>
                <a:gd name="T40" fmla="*/ 33541 w 428"/>
                <a:gd name="T41" fmla="*/ 160346 h 429"/>
                <a:gd name="T42" fmla="*/ 48161 w 428"/>
                <a:gd name="T43" fmla="*/ 170051 h 429"/>
                <a:gd name="T44" fmla="*/ 64932 w 428"/>
                <a:gd name="T45" fmla="*/ 177224 h 429"/>
                <a:gd name="T46" fmla="*/ 82993 w 428"/>
                <a:gd name="T47" fmla="*/ 180600 h 429"/>
                <a:gd name="T48" fmla="*/ 101482 w 428"/>
                <a:gd name="T49" fmla="*/ 180600 h 429"/>
                <a:gd name="T50" fmla="*/ 119543 w 428"/>
                <a:gd name="T51" fmla="*/ 177224 h 429"/>
                <a:gd name="T52" fmla="*/ 135883 w 428"/>
                <a:gd name="T53" fmla="*/ 170051 h 429"/>
                <a:gd name="T54" fmla="*/ 150504 w 428"/>
                <a:gd name="T55" fmla="*/ 160346 h 429"/>
                <a:gd name="T56" fmla="*/ 163404 w 428"/>
                <a:gd name="T57" fmla="*/ 148108 h 429"/>
                <a:gd name="T58" fmla="*/ 172864 w 428"/>
                <a:gd name="T59" fmla="*/ 133762 h 429"/>
                <a:gd name="T60" fmla="*/ 179745 w 428"/>
                <a:gd name="T61" fmla="*/ 117306 h 429"/>
                <a:gd name="T62" fmla="*/ 183615 w 428"/>
                <a:gd name="T63" fmla="*/ 100005 h 429"/>
                <a:gd name="T64" fmla="*/ 0 w 428"/>
                <a:gd name="T65" fmla="*/ 0 h 429"/>
                <a:gd name="T66" fmla="*/ 428 w 428"/>
                <a:gd name="T67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428" h="429">
                  <a:moveTo>
                    <a:pt x="428" y="215"/>
                  </a:moveTo>
                  <a:lnTo>
                    <a:pt x="427" y="193"/>
                  </a:lnTo>
                  <a:lnTo>
                    <a:pt x="424" y="172"/>
                  </a:lnTo>
                  <a:lnTo>
                    <a:pt x="418" y="151"/>
                  </a:lnTo>
                  <a:lnTo>
                    <a:pt x="411" y="132"/>
                  </a:lnTo>
                  <a:lnTo>
                    <a:pt x="402" y="113"/>
                  </a:lnTo>
                  <a:lnTo>
                    <a:pt x="392" y="96"/>
                  </a:lnTo>
                  <a:lnTo>
                    <a:pt x="380" y="79"/>
                  </a:lnTo>
                  <a:lnTo>
                    <a:pt x="365" y="64"/>
                  </a:lnTo>
                  <a:lnTo>
                    <a:pt x="350" y="49"/>
                  </a:lnTo>
                  <a:lnTo>
                    <a:pt x="334" y="37"/>
                  </a:lnTo>
                  <a:lnTo>
                    <a:pt x="316" y="27"/>
                  </a:lnTo>
                  <a:lnTo>
                    <a:pt x="297" y="17"/>
                  </a:lnTo>
                  <a:lnTo>
                    <a:pt x="278" y="11"/>
                  </a:lnTo>
                  <a:lnTo>
                    <a:pt x="257" y="5"/>
                  </a:lnTo>
                  <a:lnTo>
                    <a:pt x="236" y="2"/>
                  </a:lnTo>
                  <a:lnTo>
                    <a:pt x="214" y="0"/>
                  </a:lnTo>
                  <a:lnTo>
                    <a:pt x="193" y="2"/>
                  </a:lnTo>
                  <a:lnTo>
                    <a:pt x="171" y="5"/>
                  </a:lnTo>
                  <a:lnTo>
                    <a:pt x="151" y="11"/>
                  </a:lnTo>
                  <a:lnTo>
                    <a:pt x="130" y="17"/>
                  </a:lnTo>
                  <a:lnTo>
                    <a:pt x="112" y="27"/>
                  </a:lnTo>
                  <a:lnTo>
                    <a:pt x="94" y="37"/>
                  </a:lnTo>
                  <a:lnTo>
                    <a:pt x="78" y="49"/>
                  </a:lnTo>
                  <a:lnTo>
                    <a:pt x="62" y="64"/>
                  </a:lnTo>
                  <a:lnTo>
                    <a:pt x="49" y="79"/>
                  </a:lnTo>
                  <a:lnTo>
                    <a:pt x="36" y="96"/>
                  </a:lnTo>
                  <a:lnTo>
                    <a:pt x="26" y="113"/>
                  </a:lnTo>
                  <a:lnTo>
                    <a:pt x="17" y="132"/>
                  </a:lnTo>
                  <a:lnTo>
                    <a:pt x="9" y="151"/>
                  </a:lnTo>
                  <a:lnTo>
                    <a:pt x="4" y="172"/>
                  </a:lnTo>
                  <a:lnTo>
                    <a:pt x="1" y="193"/>
                  </a:lnTo>
                  <a:lnTo>
                    <a:pt x="0" y="215"/>
                  </a:lnTo>
                  <a:lnTo>
                    <a:pt x="1" y="237"/>
                  </a:lnTo>
                  <a:lnTo>
                    <a:pt x="4" y="258"/>
                  </a:lnTo>
                  <a:lnTo>
                    <a:pt x="9" y="278"/>
                  </a:lnTo>
                  <a:lnTo>
                    <a:pt x="17" y="299"/>
                  </a:lnTo>
                  <a:lnTo>
                    <a:pt x="26" y="317"/>
                  </a:lnTo>
                  <a:lnTo>
                    <a:pt x="36" y="335"/>
                  </a:lnTo>
                  <a:lnTo>
                    <a:pt x="49" y="351"/>
                  </a:lnTo>
                  <a:lnTo>
                    <a:pt x="62" y="367"/>
                  </a:lnTo>
                  <a:lnTo>
                    <a:pt x="78" y="380"/>
                  </a:lnTo>
                  <a:lnTo>
                    <a:pt x="94" y="393"/>
                  </a:lnTo>
                  <a:lnTo>
                    <a:pt x="112" y="403"/>
                  </a:lnTo>
                  <a:lnTo>
                    <a:pt x="130" y="412"/>
                  </a:lnTo>
                  <a:lnTo>
                    <a:pt x="151" y="420"/>
                  </a:lnTo>
                  <a:lnTo>
                    <a:pt x="171" y="424"/>
                  </a:lnTo>
                  <a:lnTo>
                    <a:pt x="193" y="428"/>
                  </a:lnTo>
                  <a:lnTo>
                    <a:pt x="214" y="429"/>
                  </a:lnTo>
                  <a:lnTo>
                    <a:pt x="236" y="428"/>
                  </a:lnTo>
                  <a:lnTo>
                    <a:pt x="257" y="424"/>
                  </a:lnTo>
                  <a:lnTo>
                    <a:pt x="278" y="420"/>
                  </a:lnTo>
                  <a:lnTo>
                    <a:pt x="297" y="412"/>
                  </a:lnTo>
                  <a:lnTo>
                    <a:pt x="316" y="403"/>
                  </a:lnTo>
                  <a:lnTo>
                    <a:pt x="334" y="393"/>
                  </a:lnTo>
                  <a:lnTo>
                    <a:pt x="350" y="380"/>
                  </a:lnTo>
                  <a:lnTo>
                    <a:pt x="365" y="367"/>
                  </a:lnTo>
                  <a:lnTo>
                    <a:pt x="380" y="351"/>
                  </a:lnTo>
                  <a:lnTo>
                    <a:pt x="392" y="335"/>
                  </a:lnTo>
                  <a:lnTo>
                    <a:pt x="402" y="317"/>
                  </a:lnTo>
                  <a:lnTo>
                    <a:pt x="411" y="299"/>
                  </a:lnTo>
                  <a:lnTo>
                    <a:pt x="418" y="278"/>
                  </a:lnTo>
                  <a:lnTo>
                    <a:pt x="424" y="258"/>
                  </a:lnTo>
                  <a:lnTo>
                    <a:pt x="427" y="237"/>
                  </a:lnTo>
                  <a:lnTo>
                    <a:pt x="428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" name="Freeform 63"/>
            <p:cNvSpPr>
              <a:spLocks noChangeArrowheads="1"/>
            </p:cNvSpPr>
            <p:nvPr/>
          </p:nvSpPr>
          <p:spPr bwMode="auto">
            <a:xfrm>
              <a:off x="1848" y="3426"/>
              <a:ext cx="276" cy="275"/>
            </a:xfrm>
            <a:custGeom>
              <a:avLst/>
              <a:gdLst>
                <a:gd name="T0" fmla="*/ 183615 w 428"/>
                <a:gd name="T1" fmla="*/ 81439 h 429"/>
                <a:gd name="T2" fmla="*/ 179745 w 428"/>
                <a:gd name="T3" fmla="*/ 63716 h 429"/>
                <a:gd name="T4" fmla="*/ 172864 w 428"/>
                <a:gd name="T5" fmla="*/ 47682 h 429"/>
                <a:gd name="T6" fmla="*/ 163404 w 428"/>
                <a:gd name="T7" fmla="*/ 33335 h 429"/>
                <a:gd name="T8" fmla="*/ 150504 w 428"/>
                <a:gd name="T9" fmla="*/ 20676 h 429"/>
                <a:gd name="T10" fmla="*/ 135883 w 428"/>
                <a:gd name="T11" fmla="*/ 11393 h 429"/>
                <a:gd name="T12" fmla="*/ 119543 w 428"/>
                <a:gd name="T13" fmla="*/ 4642 h 429"/>
                <a:gd name="T14" fmla="*/ 101482 w 428"/>
                <a:gd name="T15" fmla="*/ 844 h 429"/>
                <a:gd name="T16" fmla="*/ 82993 w 428"/>
                <a:gd name="T17" fmla="*/ 844 h 429"/>
                <a:gd name="T18" fmla="*/ 64932 w 428"/>
                <a:gd name="T19" fmla="*/ 4642 h 429"/>
                <a:gd name="T20" fmla="*/ 48161 w 428"/>
                <a:gd name="T21" fmla="*/ 11393 h 429"/>
                <a:gd name="T22" fmla="*/ 33541 w 428"/>
                <a:gd name="T23" fmla="*/ 20676 h 429"/>
                <a:gd name="T24" fmla="*/ 21071 w 428"/>
                <a:gd name="T25" fmla="*/ 33335 h 429"/>
                <a:gd name="T26" fmla="*/ 11180 w 428"/>
                <a:gd name="T27" fmla="*/ 47682 h 429"/>
                <a:gd name="T28" fmla="*/ 3870 w 428"/>
                <a:gd name="T29" fmla="*/ 63716 h 429"/>
                <a:gd name="T30" fmla="*/ 430 w 428"/>
                <a:gd name="T31" fmla="*/ 81439 h 429"/>
                <a:gd name="T32" fmla="*/ 430 w 428"/>
                <a:gd name="T33" fmla="*/ 100005 h 429"/>
                <a:gd name="T34" fmla="*/ 3870 w 428"/>
                <a:gd name="T35" fmla="*/ 117306 h 429"/>
                <a:gd name="T36" fmla="*/ 11180 w 428"/>
                <a:gd name="T37" fmla="*/ 133762 h 429"/>
                <a:gd name="T38" fmla="*/ 21071 w 428"/>
                <a:gd name="T39" fmla="*/ 148108 h 429"/>
                <a:gd name="T40" fmla="*/ 33541 w 428"/>
                <a:gd name="T41" fmla="*/ 160346 h 429"/>
                <a:gd name="T42" fmla="*/ 48161 w 428"/>
                <a:gd name="T43" fmla="*/ 170051 h 429"/>
                <a:gd name="T44" fmla="*/ 64932 w 428"/>
                <a:gd name="T45" fmla="*/ 177224 h 429"/>
                <a:gd name="T46" fmla="*/ 82993 w 428"/>
                <a:gd name="T47" fmla="*/ 180600 h 429"/>
                <a:gd name="T48" fmla="*/ 101482 w 428"/>
                <a:gd name="T49" fmla="*/ 180600 h 429"/>
                <a:gd name="T50" fmla="*/ 119543 w 428"/>
                <a:gd name="T51" fmla="*/ 177224 h 429"/>
                <a:gd name="T52" fmla="*/ 135883 w 428"/>
                <a:gd name="T53" fmla="*/ 170051 h 429"/>
                <a:gd name="T54" fmla="*/ 150504 w 428"/>
                <a:gd name="T55" fmla="*/ 160346 h 429"/>
                <a:gd name="T56" fmla="*/ 163404 w 428"/>
                <a:gd name="T57" fmla="*/ 148108 h 429"/>
                <a:gd name="T58" fmla="*/ 172864 w 428"/>
                <a:gd name="T59" fmla="*/ 133762 h 429"/>
                <a:gd name="T60" fmla="*/ 179745 w 428"/>
                <a:gd name="T61" fmla="*/ 117306 h 429"/>
                <a:gd name="T62" fmla="*/ 183615 w 428"/>
                <a:gd name="T63" fmla="*/ 100005 h 429"/>
                <a:gd name="T64" fmla="*/ 0 w 428"/>
                <a:gd name="T65" fmla="*/ 0 h 429"/>
                <a:gd name="T66" fmla="*/ 428 w 428"/>
                <a:gd name="T67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428" h="429">
                  <a:moveTo>
                    <a:pt x="428" y="215"/>
                  </a:moveTo>
                  <a:lnTo>
                    <a:pt x="427" y="193"/>
                  </a:lnTo>
                  <a:lnTo>
                    <a:pt x="424" y="172"/>
                  </a:lnTo>
                  <a:lnTo>
                    <a:pt x="418" y="151"/>
                  </a:lnTo>
                  <a:lnTo>
                    <a:pt x="411" y="132"/>
                  </a:lnTo>
                  <a:lnTo>
                    <a:pt x="402" y="113"/>
                  </a:lnTo>
                  <a:lnTo>
                    <a:pt x="392" y="96"/>
                  </a:lnTo>
                  <a:lnTo>
                    <a:pt x="380" y="79"/>
                  </a:lnTo>
                  <a:lnTo>
                    <a:pt x="365" y="64"/>
                  </a:lnTo>
                  <a:lnTo>
                    <a:pt x="350" y="49"/>
                  </a:lnTo>
                  <a:lnTo>
                    <a:pt x="334" y="37"/>
                  </a:lnTo>
                  <a:lnTo>
                    <a:pt x="316" y="27"/>
                  </a:lnTo>
                  <a:lnTo>
                    <a:pt x="297" y="17"/>
                  </a:lnTo>
                  <a:lnTo>
                    <a:pt x="278" y="11"/>
                  </a:lnTo>
                  <a:lnTo>
                    <a:pt x="257" y="5"/>
                  </a:lnTo>
                  <a:lnTo>
                    <a:pt x="236" y="2"/>
                  </a:lnTo>
                  <a:lnTo>
                    <a:pt x="214" y="0"/>
                  </a:lnTo>
                  <a:lnTo>
                    <a:pt x="193" y="2"/>
                  </a:lnTo>
                  <a:lnTo>
                    <a:pt x="171" y="5"/>
                  </a:lnTo>
                  <a:lnTo>
                    <a:pt x="151" y="11"/>
                  </a:lnTo>
                  <a:lnTo>
                    <a:pt x="130" y="17"/>
                  </a:lnTo>
                  <a:lnTo>
                    <a:pt x="112" y="27"/>
                  </a:lnTo>
                  <a:lnTo>
                    <a:pt x="94" y="37"/>
                  </a:lnTo>
                  <a:lnTo>
                    <a:pt x="78" y="49"/>
                  </a:lnTo>
                  <a:lnTo>
                    <a:pt x="62" y="64"/>
                  </a:lnTo>
                  <a:lnTo>
                    <a:pt x="49" y="79"/>
                  </a:lnTo>
                  <a:lnTo>
                    <a:pt x="36" y="96"/>
                  </a:lnTo>
                  <a:lnTo>
                    <a:pt x="26" y="113"/>
                  </a:lnTo>
                  <a:lnTo>
                    <a:pt x="17" y="132"/>
                  </a:lnTo>
                  <a:lnTo>
                    <a:pt x="9" y="151"/>
                  </a:lnTo>
                  <a:lnTo>
                    <a:pt x="4" y="172"/>
                  </a:lnTo>
                  <a:lnTo>
                    <a:pt x="1" y="193"/>
                  </a:lnTo>
                  <a:lnTo>
                    <a:pt x="0" y="215"/>
                  </a:lnTo>
                  <a:lnTo>
                    <a:pt x="1" y="237"/>
                  </a:lnTo>
                  <a:lnTo>
                    <a:pt x="4" y="258"/>
                  </a:lnTo>
                  <a:lnTo>
                    <a:pt x="9" y="278"/>
                  </a:lnTo>
                  <a:lnTo>
                    <a:pt x="17" y="299"/>
                  </a:lnTo>
                  <a:lnTo>
                    <a:pt x="26" y="317"/>
                  </a:lnTo>
                  <a:lnTo>
                    <a:pt x="36" y="335"/>
                  </a:lnTo>
                  <a:lnTo>
                    <a:pt x="49" y="351"/>
                  </a:lnTo>
                  <a:lnTo>
                    <a:pt x="62" y="367"/>
                  </a:lnTo>
                  <a:lnTo>
                    <a:pt x="78" y="380"/>
                  </a:lnTo>
                  <a:lnTo>
                    <a:pt x="94" y="393"/>
                  </a:lnTo>
                  <a:lnTo>
                    <a:pt x="112" y="403"/>
                  </a:lnTo>
                  <a:lnTo>
                    <a:pt x="130" y="412"/>
                  </a:lnTo>
                  <a:lnTo>
                    <a:pt x="151" y="420"/>
                  </a:lnTo>
                  <a:lnTo>
                    <a:pt x="171" y="424"/>
                  </a:lnTo>
                  <a:lnTo>
                    <a:pt x="193" y="428"/>
                  </a:lnTo>
                  <a:lnTo>
                    <a:pt x="214" y="429"/>
                  </a:lnTo>
                  <a:lnTo>
                    <a:pt x="236" y="428"/>
                  </a:lnTo>
                  <a:lnTo>
                    <a:pt x="257" y="424"/>
                  </a:lnTo>
                  <a:lnTo>
                    <a:pt x="278" y="420"/>
                  </a:lnTo>
                  <a:lnTo>
                    <a:pt x="297" y="412"/>
                  </a:lnTo>
                  <a:lnTo>
                    <a:pt x="316" y="403"/>
                  </a:lnTo>
                  <a:lnTo>
                    <a:pt x="334" y="393"/>
                  </a:lnTo>
                  <a:lnTo>
                    <a:pt x="350" y="380"/>
                  </a:lnTo>
                  <a:lnTo>
                    <a:pt x="365" y="367"/>
                  </a:lnTo>
                  <a:lnTo>
                    <a:pt x="380" y="351"/>
                  </a:lnTo>
                  <a:lnTo>
                    <a:pt x="392" y="335"/>
                  </a:lnTo>
                  <a:lnTo>
                    <a:pt x="402" y="317"/>
                  </a:lnTo>
                  <a:lnTo>
                    <a:pt x="411" y="299"/>
                  </a:lnTo>
                  <a:lnTo>
                    <a:pt x="418" y="278"/>
                  </a:lnTo>
                  <a:lnTo>
                    <a:pt x="424" y="258"/>
                  </a:lnTo>
                  <a:lnTo>
                    <a:pt x="427" y="237"/>
                  </a:lnTo>
                  <a:lnTo>
                    <a:pt x="428" y="215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" name="Freeform 64"/>
            <p:cNvSpPr>
              <a:spLocks noChangeArrowheads="1"/>
            </p:cNvSpPr>
            <p:nvPr/>
          </p:nvSpPr>
          <p:spPr bwMode="auto">
            <a:xfrm>
              <a:off x="1866" y="3443"/>
              <a:ext cx="241" cy="241"/>
            </a:xfrm>
            <a:custGeom>
              <a:avLst/>
              <a:gdLst>
                <a:gd name="T0" fmla="*/ 158734 w 376"/>
                <a:gd name="T1" fmla="*/ 71113 h 376"/>
                <a:gd name="T2" fmla="*/ 155771 w 376"/>
                <a:gd name="T3" fmla="*/ 55874 h 376"/>
                <a:gd name="T4" fmla="*/ 149845 w 376"/>
                <a:gd name="T5" fmla="*/ 41482 h 376"/>
                <a:gd name="T6" fmla="*/ 140955 w 376"/>
                <a:gd name="T7" fmla="*/ 28784 h 376"/>
                <a:gd name="T8" fmla="*/ 130374 w 376"/>
                <a:gd name="T9" fmla="*/ 18201 h 376"/>
                <a:gd name="T10" fmla="*/ 117675 w 376"/>
                <a:gd name="T11" fmla="*/ 9312 h 376"/>
                <a:gd name="T12" fmla="*/ 103283 w 376"/>
                <a:gd name="T13" fmla="*/ 2963 h 376"/>
                <a:gd name="T14" fmla="*/ 87621 w 376"/>
                <a:gd name="T15" fmla="*/ 424 h 376"/>
                <a:gd name="T16" fmla="*/ 71536 w 376"/>
                <a:gd name="T17" fmla="*/ 424 h 376"/>
                <a:gd name="T18" fmla="*/ 55874 w 376"/>
                <a:gd name="T19" fmla="*/ 2963 h 376"/>
                <a:gd name="T20" fmla="*/ 41906 w 376"/>
                <a:gd name="T21" fmla="*/ 9312 h 376"/>
                <a:gd name="T22" fmla="*/ 28784 w 376"/>
                <a:gd name="T23" fmla="*/ 18201 h 376"/>
                <a:gd name="T24" fmla="*/ 18201 w 376"/>
                <a:gd name="T25" fmla="*/ 28784 h 376"/>
                <a:gd name="T26" fmla="*/ 9735 w 376"/>
                <a:gd name="T27" fmla="*/ 41482 h 376"/>
                <a:gd name="T28" fmla="*/ 3387 w 376"/>
                <a:gd name="T29" fmla="*/ 55874 h 376"/>
                <a:gd name="T30" fmla="*/ 0 w 376"/>
                <a:gd name="T31" fmla="*/ 71113 h 376"/>
                <a:gd name="T32" fmla="*/ 0 w 376"/>
                <a:gd name="T33" fmla="*/ 87621 h 376"/>
                <a:gd name="T34" fmla="*/ 3387 w 376"/>
                <a:gd name="T35" fmla="*/ 103283 h 376"/>
                <a:gd name="T36" fmla="*/ 9735 w 376"/>
                <a:gd name="T37" fmla="*/ 117252 h 376"/>
                <a:gd name="T38" fmla="*/ 18201 w 376"/>
                <a:gd name="T39" fmla="*/ 130374 h 376"/>
                <a:gd name="T40" fmla="*/ 28784 w 376"/>
                <a:gd name="T41" fmla="*/ 140955 h 376"/>
                <a:gd name="T42" fmla="*/ 41906 w 376"/>
                <a:gd name="T43" fmla="*/ 149421 h 376"/>
                <a:gd name="T44" fmla="*/ 55874 w 376"/>
                <a:gd name="T45" fmla="*/ 155771 h 376"/>
                <a:gd name="T46" fmla="*/ 71536 w 376"/>
                <a:gd name="T47" fmla="*/ 159157 h 376"/>
                <a:gd name="T48" fmla="*/ 87621 w 376"/>
                <a:gd name="T49" fmla="*/ 159157 h 376"/>
                <a:gd name="T50" fmla="*/ 103283 w 376"/>
                <a:gd name="T51" fmla="*/ 155771 h 376"/>
                <a:gd name="T52" fmla="*/ 117675 w 376"/>
                <a:gd name="T53" fmla="*/ 149421 h 376"/>
                <a:gd name="T54" fmla="*/ 130374 w 376"/>
                <a:gd name="T55" fmla="*/ 140955 h 376"/>
                <a:gd name="T56" fmla="*/ 140955 w 376"/>
                <a:gd name="T57" fmla="*/ 130374 h 376"/>
                <a:gd name="T58" fmla="*/ 149845 w 376"/>
                <a:gd name="T59" fmla="*/ 117252 h 376"/>
                <a:gd name="T60" fmla="*/ 155771 w 376"/>
                <a:gd name="T61" fmla="*/ 103283 h 376"/>
                <a:gd name="T62" fmla="*/ 158734 w 376"/>
                <a:gd name="T63" fmla="*/ 87621 h 376"/>
                <a:gd name="T64" fmla="*/ 0 w 376"/>
                <a:gd name="T65" fmla="*/ 0 h 376"/>
                <a:gd name="T66" fmla="*/ 376 w 376"/>
                <a:gd name="T6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376" h="376">
                  <a:moveTo>
                    <a:pt x="376" y="188"/>
                  </a:moveTo>
                  <a:lnTo>
                    <a:pt x="375" y="168"/>
                  </a:lnTo>
                  <a:lnTo>
                    <a:pt x="373" y="150"/>
                  </a:lnTo>
                  <a:lnTo>
                    <a:pt x="368" y="132"/>
                  </a:lnTo>
                  <a:lnTo>
                    <a:pt x="362" y="114"/>
                  </a:lnTo>
                  <a:lnTo>
                    <a:pt x="354" y="98"/>
                  </a:lnTo>
                  <a:lnTo>
                    <a:pt x="345" y="82"/>
                  </a:lnTo>
                  <a:lnTo>
                    <a:pt x="333" y="68"/>
                  </a:lnTo>
                  <a:lnTo>
                    <a:pt x="321" y="55"/>
                  </a:lnTo>
                  <a:lnTo>
                    <a:pt x="308" y="43"/>
                  </a:lnTo>
                  <a:lnTo>
                    <a:pt x="294" y="31"/>
                  </a:lnTo>
                  <a:lnTo>
                    <a:pt x="278" y="22"/>
                  </a:lnTo>
                  <a:lnTo>
                    <a:pt x="262" y="14"/>
                  </a:lnTo>
                  <a:lnTo>
                    <a:pt x="244" y="7"/>
                  </a:lnTo>
                  <a:lnTo>
                    <a:pt x="226" y="3"/>
                  </a:lnTo>
                  <a:lnTo>
                    <a:pt x="207" y="1"/>
                  </a:lnTo>
                  <a:lnTo>
                    <a:pt x="188" y="0"/>
                  </a:lnTo>
                  <a:lnTo>
                    <a:pt x="169" y="1"/>
                  </a:lnTo>
                  <a:lnTo>
                    <a:pt x="150" y="3"/>
                  </a:lnTo>
                  <a:lnTo>
                    <a:pt x="132" y="7"/>
                  </a:lnTo>
                  <a:lnTo>
                    <a:pt x="115" y="14"/>
                  </a:lnTo>
                  <a:lnTo>
                    <a:pt x="99" y="22"/>
                  </a:lnTo>
                  <a:lnTo>
                    <a:pt x="83" y="31"/>
                  </a:lnTo>
                  <a:lnTo>
                    <a:pt x="68" y="43"/>
                  </a:lnTo>
                  <a:lnTo>
                    <a:pt x="54" y="55"/>
                  </a:lnTo>
                  <a:lnTo>
                    <a:pt x="43" y="68"/>
                  </a:lnTo>
                  <a:lnTo>
                    <a:pt x="32" y="82"/>
                  </a:lnTo>
                  <a:lnTo>
                    <a:pt x="23" y="98"/>
                  </a:lnTo>
                  <a:lnTo>
                    <a:pt x="15" y="114"/>
                  </a:lnTo>
                  <a:lnTo>
                    <a:pt x="8" y="132"/>
                  </a:lnTo>
                  <a:lnTo>
                    <a:pt x="3" y="150"/>
                  </a:lnTo>
                  <a:lnTo>
                    <a:pt x="0" y="168"/>
                  </a:lnTo>
                  <a:lnTo>
                    <a:pt x="0" y="188"/>
                  </a:lnTo>
                  <a:lnTo>
                    <a:pt x="0" y="207"/>
                  </a:lnTo>
                  <a:lnTo>
                    <a:pt x="3" y="226"/>
                  </a:lnTo>
                  <a:lnTo>
                    <a:pt x="8" y="244"/>
                  </a:lnTo>
                  <a:lnTo>
                    <a:pt x="15" y="261"/>
                  </a:lnTo>
                  <a:lnTo>
                    <a:pt x="23" y="277"/>
                  </a:lnTo>
                  <a:lnTo>
                    <a:pt x="32" y="293"/>
                  </a:lnTo>
                  <a:lnTo>
                    <a:pt x="43" y="308"/>
                  </a:lnTo>
                  <a:lnTo>
                    <a:pt x="54" y="322"/>
                  </a:lnTo>
                  <a:lnTo>
                    <a:pt x="68" y="333"/>
                  </a:lnTo>
                  <a:lnTo>
                    <a:pt x="83" y="344"/>
                  </a:lnTo>
                  <a:lnTo>
                    <a:pt x="99" y="353"/>
                  </a:lnTo>
                  <a:lnTo>
                    <a:pt x="115" y="361"/>
                  </a:lnTo>
                  <a:lnTo>
                    <a:pt x="132" y="368"/>
                  </a:lnTo>
                  <a:lnTo>
                    <a:pt x="150" y="373"/>
                  </a:lnTo>
                  <a:lnTo>
                    <a:pt x="169" y="376"/>
                  </a:lnTo>
                  <a:lnTo>
                    <a:pt x="188" y="376"/>
                  </a:lnTo>
                  <a:lnTo>
                    <a:pt x="207" y="376"/>
                  </a:lnTo>
                  <a:lnTo>
                    <a:pt x="226" y="373"/>
                  </a:lnTo>
                  <a:lnTo>
                    <a:pt x="244" y="368"/>
                  </a:lnTo>
                  <a:lnTo>
                    <a:pt x="262" y="361"/>
                  </a:lnTo>
                  <a:lnTo>
                    <a:pt x="278" y="353"/>
                  </a:lnTo>
                  <a:lnTo>
                    <a:pt x="294" y="344"/>
                  </a:lnTo>
                  <a:lnTo>
                    <a:pt x="308" y="333"/>
                  </a:lnTo>
                  <a:lnTo>
                    <a:pt x="321" y="322"/>
                  </a:lnTo>
                  <a:lnTo>
                    <a:pt x="333" y="308"/>
                  </a:lnTo>
                  <a:lnTo>
                    <a:pt x="345" y="293"/>
                  </a:lnTo>
                  <a:lnTo>
                    <a:pt x="354" y="277"/>
                  </a:lnTo>
                  <a:lnTo>
                    <a:pt x="362" y="261"/>
                  </a:lnTo>
                  <a:lnTo>
                    <a:pt x="368" y="244"/>
                  </a:lnTo>
                  <a:lnTo>
                    <a:pt x="373" y="226"/>
                  </a:lnTo>
                  <a:lnTo>
                    <a:pt x="375" y="207"/>
                  </a:lnTo>
                  <a:lnTo>
                    <a:pt x="376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" name="Freeform 65"/>
            <p:cNvSpPr>
              <a:spLocks noChangeArrowheads="1"/>
            </p:cNvSpPr>
            <p:nvPr/>
          </p:nvSpPr>
          <p:spPr bwMode="auto">
            <a:xfrm>
              <a:off x="1866" y="3443"/>
              <a:ext cx="241" cy="241"/>
            </a:xfrm>
            <a:custGeom>
              <a:avLst/>
              <a:gdLst>
                <a:gd name="T0" fmla="*/ 158734 w 376"/>
                <a:gd name="T1" fmla="*/ 71113 h 376"/>
                <a:gd name="T2" fmla="*/ 155771 w 376"/>
                <a:gd name="T3" fmla="*/ 55874 h 376"/>
                <a:gd name="T4" fmla="*/ 149845 w 376"/>
                <a:gd name="T5" fmla="*/ 41482 h 376"/>
                <a:gd name="T6" fmla="*/ 140955 w 376"/>
                <a:gd name="T7" fmla="*/ 28784 h 376"/>
                <a:gd name="T8" fmla="*/ 130374 w 376"/>
                <a:gd name="T9" fmla="*/ 18201 h 376"/>
                <a:gd name="T10" fmla="*/ 117675 w 376"/>
                <a:gd name="T11" fmla="*/ 9312 h 376"/>
                <a:gd name="T12" fmla="*/ 103283 w 376"/>
                <a:gd name="T13" fmla="*/ 2963 h 376"/>
                <a:gd name="T14" fmla="*/ 87621 w 376"/>
                <a:gd name="T15" fmla="*/ 424 h 376"/>
                <a:gd name="T16" fmla="*/ 71536 w 376"/>
                <a:gd name="T17" fmla="*/ 424 h 376"/>
                <a:gd name="T18" fmla="*/ 55874 w 376"/>
                <a:gd name="T19" fmla="*/ 2963 h 376"/>
                <a:gd name="T20" fmla="*/ 41906 w 376"/>
                <a:gd name="T21" fmla="*/ 9312 h 376"/>
                <a:gd name="T22" fmla="*/ 28784 w 376"/>
                <a:gd name="T23" fmla="*/ 18201 h 376"/>
                <a:gd name="T24" fmla="*/ 18201 w 376"/>
                <a:gd name="T25" fmla="*/ 28784 h 376"/>
                <a:gd name="T26" fmla="*/ 9735 w 376"/>
                <a:gd name="T27" fmla="*/ 41482 h 376"/>
                <a:gd name="T28" fmla="*/ 3387 w 376"/>
                <a:gd name="T29" fmla="*/ 55874 h 376"/>
                <a:gd name="T30" fmla="*/ 0 w 376"/>
                <a:gd name="T31" fmla="*/ 71113 h 376"/>
                <a:gd name="T32" fmla="*/ 0 w 376"/>
                <a:gd name="T33" fmla="*/ 87621 h 376"/>
                <a:gd name="T34" fmla="*/ 3387 w 376"/>
                <a:gd name="T35" fmla="*/ 103283 h 376"/>
                <a:gd name="T36" fmla="*/ 9735 w 376"/>
                <a:gd name="T37" fmla="*/ 117252 h 376"/>
                <a:gd name="T38" fmla="*/ 18201 w 376"/>
                <a:gd name="T39" fmla="*/ 130374 h 376"/>
                <a:gd name="T40" fmla="*/ 28784 w 376"/>
                <a:gd name="T41" fmla="*/ 140955 h 376"/>
                <a:gd name="T42" fmla="*/ 41906 w 376"/>
                <a:gd name="T43" fmla="*/ 149421 h 376"/>
                <a:gd name="T44" fmla="*/ 55874 w 376"/>
                <a:gd name="T45" fmla="*/ 155771 h 376"/>
                <a:gd name="T46" fmla="*/ 71536 w 376"/>
                <a:gd name="T47" fmla="*/ 159157 h 376"/>
                <a:gd name="T48" fmla="*/ 87621 w 376"/>
                <a:gd name="T49" fmla="*/ 159157 h 376"/>
                <a:gd name="T50" fmla="*/ 103283 w 376"/>
                <a:gd name="T51" fmla="*/ 155771 h 376"/>
                <a:gd name="T52" fmla="*/ 117675 w 376"/>
                <a:gd name="T53" fmla="*/ 149421 h 376"/>
                <a:gd name="T54" fmla="*/ 130374 w 376"/>
                <a:gd name="T55" fmla="*/ 140955 h 376"/>
                <a:gd name="T56" fmla="*/ 140955 w 376"/>
                <a:gd name="T57" fmla="*/ 130374 h 376"/>
                <a:gd name="T58" fmla="*/ 149845 w 376"/>
                <a:gd name="T59" fmla="*/ 117252 h 376"/>
                <a:gd name="T60" fmla="*/ 155771 w 376"/>
                <a:gd name="T61" fmla="*/ 103283 h 376"/>
                <a:gd name="T62" fmla="*/ 158734 w 376"/>
                <a:gd name="T63" fmla="*/ 87621 h 376"/>
                <a:gd name="T64" fmla="*/ 0 w 376"/>
                <a:gd name="T65" fmla="*/ 0 h 376"/>
                <a:gd name="T66" fmla="*/ 376 w 376"/>
                <a:gd name="T6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376" h="376">
                  <a:moveTo>
                    <a:pt x="376" y="188"/>
                  </a:moveTo>
                  <a:lnTo>
                    <a:pt x="375" y="168"/>
                  </a:lnTo>
                  <a:lnTo>
                    <a:pt x="373" y="150"/>
                  </a:lnTo>
                  <a:lnTo>
                    <a:pt x="368" y="132"/>
                  </a:lnTo>
                  <a:lnTo>
                    <a:pt x="362" y="114"/>
                  </a:lnTo>
                  <a:lnTo>
                    <a:pt x="354" y="98"/>
                  </a:lnTo>
                  <a:lnTo>
                    <a:pt x="345" y="82"/>
                  </a:lnTo>
                  <a:lnTo>
                    <a:pt x="333" y="68"/>
                  </a:lnTo>
                  <a:lnTo>
                    <a:pt x="321" y="55"/>
                  </a:lnTo>
                  <a:lnTo>
                    <a:pt x="308" y="43"/>
                  </a:lnTo>
                  <a:lnTo>
                    <a:pt x="294" y="31"/>
                  </a:lnTo>
                  <a:lnTo>
                    <a:pt x="278" y="22"/>
                  </a:lnTo>
                  <a:lnTo>
                    <a:pt x="262" y="14"/>
                  </a:lnTo>
                  <a:lnTo>
                    <a:pt x="244" y="7"/>
                  </a:lnTo>
                  <a:lnTo>
                    <a:pt x="226" y="3"/>
                  </a:lnTo>
                  <a:lnTo>
                    <a:pt x="207" y="1"/>
                  </a:lnTo>
                  <a:lnTo>
                    <a:pt x="188" y="0"/>
                  </a:lnTo>
                  <a:lnTo>
                    <a:pt x="169" y="1"/>
                  </a:lnTo>
                  <a:lnTo>
                    <a:pt x="150" y="3"/>
                  </a:lnTo>
                  <a:lnTo>
                    <a:pt x="132" y="7"/>
                  </a:lnTo>
                  <a:lnTo>
                    <a:pt x="115" y="14"/>
                  </a:lnTo>
                  <a:lnTo>
                    <a:pt x="99" y="22"/>
                  </a:lnTo>
                  <a:lnTo>
                    <a:pt x="83" y="31"/>
                  </a:lnTo>
                  <a:lnTo>
                    <a:pt x="68" y="43"/>
                  </a:lnTo>
                  <a:lnTo>
                    <a:pt x="54" y="55"/>
                  </a:lnTo>
                  <a:lnTo>
                    <a:pt x="43" y="68"/>
                  </a:lnTo>
                  <a:lnTo>
                    <a:pt x="32" y="82"/>
                  </a:lnTo>
                  <a:lnTo>
                    <a:pt x="23" y="98"/>
                  </a:lnTo>
                  <a:lnTo>
                    <a:pt x="15" y="114"/>
                  </a:lnTo>
                  <a:lnTo>
                    <a:pt x="8" y="132"/>
                  </a:lnTo>
                  <a:lnTo>
                    <a:pt x="3" y="150"/>
                  </a:lnTo>
                  <a:lnTo>
                    <a:pt x="0" y="168"/>
                  </a:lnTo>
                  <a:lnTo>
                    <a:pt x="0" y="188"/>
                  </a:lnTo>
                  <a:lnTo>
                    <a:pt x="0" y="207"/>
                  </a:lnTo>
                  <a:lnTo>
                    <a:pt x="3" y="226"/>
                  </a:lnTo>
                  <a:lnTo>
                    <a:pt x="8" y="244"/>
                  </a:lnTo>
                  <a:lnTo>
                    <a:pt x="15" y="261"/>
                  </a:lnTo>
                  <a:lnTo>
                    <a:pt x="23" y="277"/>
                  </a:lnTo>
                  <a:lnTo>
                    <a:pt x="32" y="293"/>
                  </a:lnTo>
                  <a:lnTo>
                    <a:pt x="43" y="308"/>
                  </a:lnTo>
                  <a:lnTo>
                    <a:pt x="54" y="322"/>
                  </a:lnTo>
                  <a:lnTo>
                    <a:pt x="68" y="333"/>
                  </a:lnTo>
                  <a:lnTo>
                    <a:pt x="83" y="344"/>
                  </a:lnTo>
                  <a:lnTo>
                    <a:pt x="99" y="353"/>
                  </a:lnTo>
                  <a:lnTo>
                    <a:pt x="115" y="361"/>
                  </a:lnTo>
                  <a:lnTo>
                    <a:pt x="132" y="368"/>
                  </a:lnTo>
                  <a:lnTo>
                    <a:pt x="150" y="373"/>
                  </a:lnTo>
                  <a:lnTo>
                    <a:pt x="169" y="376"/>
                  </a:lnTo>
                  <a:lnTo>
                    <a:pt x="188" y="376"/>
                  </a:lnTo>
                  <a:lnTo>
                    <a:pt x="207" y="376"/>
                  </a:lnTo>
                  <a:lnTo>
                    <a:pt x="226" y="373"/>
                  </a:lnTo>
                  <a:lnTo>
                    <a:pt x="244" y="368"/>
                  </a:lnTo>
                  <a:lnTo>
                    <a:pt x="262" y="361"/>
                  </a:lnTo>
                  <a:lnTo>
                    <a:pt x="278" y="353"/>
                  </a:lnTo>
                  <a:lnTo>
                    <a:pt x="294" y="344"/>
                  </a:lnTo>
                  <a:lnTo>
                    <a:pt x="308" y="333"/>
                  </a:lnTo>
                  <a:lnTo>
                    <a:pt x="321" y="322"/>
                  </a:lnTo>
                  <a:lnTo>
                    <a:pt x="333" y="308"/>
                  </a:lnTo>
                  <a:lnTo>
                    <a:pt x="345" y="293"/>
                  </a:lnTo>
                  <a:lnTo>
                    <a:pt x="354" y="277"/>
                  </a:lnTo>
                  <a:lnTo>
                    <a:pt x="362" y="261"/>
                  </a:lnTo>
                  <a:lnTo>
                    <a:pt x="368" y="244"/>
                  </a:lnTo>
                  <a:lnTo>
                    <a:pt x="373" y="226"/>
                  </a:lnTo>
                  <a:lnTo>
                    <a:pt x="375" y="207"/>
                  </a:lnTo>
                  <a:lnTo>
                    <a:pt x="376" y="188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" name="Freeform 66"/>
            <p:cNvSpPr>
              <a:spLocks noChangeArrowheads="1"/>
            </p:cNvSpPr>
            <p:nvPr/>
          </p:nvSpPr>
          <p:spPr bwMode="auto">
            <a:xfrm>
              <a:off x="1888" y="3465"/>
              <a:ext cx="197" cy="197"/>
            </a:xfrm>
            <a:custGeom>
              <a:avLst/>
              <a:gdLst>
                <a:gd name="T0" fmla="*/ 129644 w 308"/>
                <a:gd name="T1" fmla="*/ 58276 h 308"/>
                <a:gd name="T2" fmla="*/ 127532 w 308"/>
                <a:gd name="T3" fmla="*/ 45608 h 308"/>
                <a:gd name="T4" fmla="*/ 122464 w 308"/>
                <a:gd name="T5" fmla="*/ 33783 h 308"/>
                <a:gd name="T6" fmla="*/ 115286 w 308"/>
                <a:gd name="T7" fmla="*/ 23648 h 308"/>
                <a:gd name="T8" fmla="*/ 106417 w 308"/>
                <a:gd name="T9" fmla="*/ 14780 h 308"/>
                <a:gd name="T10" fmla="*/ 96283 w 308"/>
                <a:gd name="T11" fmla="*/ 8024 h 308"/>
                <a:gd name="T12" fmla="*/ 84458 w 308"/>
                <a:gd name="T13" fmla="*/ 2534 h 308"/>
                <a:gd name="T14" fmla="*/ 71790 w 308"/>
                <a:gd name="T15" fmla="*/ 422 h 308"/>
                <a:gd name="T16" fmla="*/ 58276 w 308"/>
                <a:gd name="T17" fmla="*/ 422 h 308"/>
                <a:gd name="T18" fmla="*/ 45608 w 308"/>
                <a:gd name="T19" fmla="*/ 2534 h 308"/>
                <a:gd name="T20" fmla="*/ 34206 w 308"/>
                <a:gd name="T21" fmla="*/ 8024 h 308"/>
                <a:gd name="T22" fmla="*/ 23648 w 308"/>
                <a:gd name="T23" fmla="*/ 14780 h 308"/>
                <a:gd name="T24" fmla="*/ 14780 w 308"/>
                <a:gd name="T25" fmla="*/ 23648 h 308"/>
                <a:gd name="T26" fmla="*/ 7601 w 308"/>
                <a:gd name="T27" fmla="*/ 33783 h 308"/>
                <a:gd name="T28" fmla="*/ 2956 w 308"/>
                <a:gd name="T29" fmla="*/ 45608 h 308"/>
                <a:gd name="T30" fmla="*/ 422 w 308"/>
                <a:gd name="T31" fmla="*/ 58276 h 308"/>
                <a:gd name="T32" fmla="*/ 422 w 308"/>
                <a:gd name="T33" fmla="*/ 71790 h 308"/>
                <a:gd name="T34" fmla="*/ 2956 w 308"/>
                <a:gd name="T35" fmla="*/ 84458 h 308"/>
                <a:gd name="T36" fmla="*/ 7601 w 308"/>
                <a:gd name="T37" fmla="*/ 95860 h 308"/>
                <a:gd name="T38" fmla="*/ 14780 w 308"/>
                <a:gd name="T39" fmla="*/ 106417 h 308"/>
                <a:gd name="T40" fmla="*/ 23648 w 308"/>
                <a:gd name="T41" fmla="*/ 115286 h 308"/>
                <a:gd name="T42" fmla="*/ 34206 w 308"/>
                <a:gd name="T43" fmla="*/ 122464 h 308"/>
                <a:gd name="T44" fmla="*/ 45608 w 308"/>
                <a:gd name="T45" fmla="*/ 127110 h 308"/>
                <a:gd name="T46" fmla="*/ 58276 w 308"/>
                <a:gd name="T47" fmla="*/ 130066 h 308"/>
                <a:gd name="T48" fmla="*/ 71790 w 308"/>
                <a:gd name="T49" fmla="*/ 130066 h 308"/>
                <a:gd name="T50" fmla="*/ 84458 w 308"/>
                <a:gd name="T51" fmla="*/ 127110 h 308"/>
                <a:gd name="T52" fmla="*/ 96283 w 308"/>
                <a:gd name="T53" fmla="*/ 122464 h 308"/>
                <a:gd name="T54" fmla="*/ 106417 w 308"/>
                <a:gd name="T55" fmla="*/ 115286 h 308"/>
                <a:gd name="T56" fmla="*/ 115286 w 308"/>
                <a:gd name="T57" fmla="*/ 106417 h 308"/>
                <a:gd name="T58" fmla="*/ 122464 w 308"/>
                <a:gd name="T59" fmla="*/ 95860 h 308"/>
                <a:gd name="T60" fmla="*/ 127532 w 308"/>
                <a:gd name="T61" fmla="*/ 84458 h 308"/>
                <a:gd name="T62" fmla="*/ 129644 w 308"/>
                <a:gd name="T63" fmla="*/ 71790 h 308"/>
                <a:gd name="T64" fmla="*/ 0 w 308"/>
                <a:gd name="T65" fmla="*/ 0 h 308"/>
                <a:gd name="T66" fmla="*/ 308 w 308"/>
                <a:gd name="T67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308" h="308">
                  <a:moveTo>
                    <a:pt x="308" y="154"/>
                  </a:moveTo>
                  <a:lnTo>
                    <a:pt x="307" y="138"/>
                  </a:lnTo>
                  <a:lnTo>
                    <a:pt x="305" y="123"/>
                  </a:lnTo>
                  <a:lnTo>
                    <a:pt x="302" y="108"/>
                  </a:lnTo>
                  <a:lnTo>
                    <a:pt x="296" y="94"/>
                  </a:lnTo>
                  <a:lnTo>
                    <a:pt x="290" y="80"/>
                  </a:lnTo>
                  <a:lnTo>
                    <a:pt x="282" y="68"/>
                  </a:lnTo>
                  <a:lnTo>
                    <a:pt x="273" y="56"/>
                  </a:lnTo>
                  <a:lnTo>
                    <a:pt x="263" y="45"/>
                  </a:lnTo>
                  <a:lnTo>
                    <a:pt x="252" y="35"/>
                  </a:lnTo>
                  <a:lnTo>
                    <a:pt x="240" y="26"/>
                  </a:lnTo>
                  <a:lnTo>
                    <a:pt x="228" y="19"/>
                  </a:lnTo>
                  <a:lnTo>
                    <a:pt x="214" y="12"/>
                  </a:lnTo>
                  <a:lnTo>
                    <a:pt x="200" y="6"/>
                  </a:lnTo>
                  <a:lnTo>
                    <a:pt x="185" y="3"/>
                  </a:lnTo>
                  <a:lnTo>
                    <a:pt x="170" y="1"/>
                  </a:lnTo>
                  <a:lnTo>
                    <a:pt x="154" y="0"/>
                  </a:lnTo>
                  <a:lnTo>
                    <a:pt x="138" y="1"/>
                  </a:lnTo>
                  <a:lnTo>
                    <a:pt x="122" y="3"/>
                  </a:lnTo>
                  <a:lnTo>
                    <a:pt x="108" y="6"/>
                  </a:lnTo>
                  <a:lnTo>
                    <a:pt x="94" y="12"/>
                  </a:lnTo>
                  <a:lnTo>
                    <a:pt x="81" y="19"/>
                  </a:lnTo>
                  <a:lnTo>
                    <a:pt x="68" y="26"/>
                  </a:lnTo>
                  <a:lnTo>
                    <a:pt x="56" y="35"/>
                  </a:lnTo>
                  <a:lnTo>
                    <a:pt x="45" y="45"/>
                  </a:lnTo>
                  <a:lnTo>
                    <a:pt x="35" y="56"/>
                  </a:lnTo>
                  <a:lnTo>
                    <a:pt x="26" y="68"/>
                  </a:lnTo>
                  <a:lnTo>
                    <a:pt x="18" y="80"/>
                  </a:lnTo>
                  <a:lnTo>
                    <a:pt x="12" y="94"/>
                  </a:lnTo>
                  <a:lnTo>
                    <a:pt x="7" y="108"/>
                  </a:lnTo>
                  <a:lnTo>
                    <a:pt x="3" y="123"/>
                  </a:lnTo>
                  <a:lnTo>
                    <a:pt x="1" y="138"/>
                  </a:lnTo>
                  <a:lnTo>
                    <a:pt x="0" y="154"/>
                  </a:lnTo>
                  <a:lnTo>
                    <a:pt x="1" y="170"/>
                  </a:lnTo>
                  <a:lnTo>
                    <a:pt x="3" y="185"/>
                  </a:lnTo>
                  <a:lnTo>
                    <a:pt x="7" y="200"/>
                  </a:lnTo>
                  <a:lnTo>
                    <a:pt x="12" y="214"/>
                  </a:lnTo>
                  <a:lnTo>
                    <a:pt x="18" y="227"/>
                  </a:lnTo>
                  <a:lnTo>
                    <a:pt x="26" y="240"/>
                  </a:lnTo>
                  <a:lnTo>
                    <a:pt x="35" y="252"/>
                  </a:lnTo>
                  <a:lnTo>
                    <a:pt x="45" y="263"/>
                  </a:lnTo>
                  <a:lnTo>
                    <a:pt x="56" y="273"/>
                  </a:lnTo>
                  <a:lnTo>
                    <a:pt x="68" y="282"/>
                  </a:lnTo>
                  <a:lnTo>
                    <a:pt x="81" y="290"/>
                  </a:lnTo>
                  <a:lnTo>
                    <a:pt x="94" y="297"/>
                  </a:lnTo>
                  <a:lnTo>
                    <a:pt x="108" y="301"/>
                  </a:lnTo>
                  <a:lnTo>
                    <a:pt x="122" y="305"/>
                  </a:lnTo>
                  <a:lnTo>
                    <a:pt x="138" y="308"/>
                  </a:lnTo>
                  <a:lnTo>
                    <a:pt x="154" y="308"/>
                  </a:lnTo>
                  <a:lnTo>
                    <a:pt x="170" y="308"/>
                  </a:lnTo>
                  <a:lnTo>
                    <a:pt x="185" y="305"/>
                  </a:lnTo>
                  <a:lnTo>
                    <a:pt x="200" y="301"/>
                  </a:lnTo>
                  <a:lnTo>
                    <a:pt x="214" y="297"/>
                  </a:lnTo>
                  <a:lnTo>
                    <a:pt x="228" y="290"/>
                  </a:lnTo>
                  <a:lnTo>
                    <a:pt x="240" y="282"/>
                  </a:lnTo>
                  <a:lnTo>
                    <a:pt x="252" y="273"/>
                  </a:lnTo>
                  <a:lnTo>
                    <a:pt x="263" y="263"/>
                  </a:lnTo>
                  <a:lnTo>
                    <a:pt x="273" y="252"/>
                  </a:lnTo>
                  <a:lnTo>
                    <a:pt x="282" y="240"/>
                  </a:lnTo>
                  <a:lnTo>
                    <a:pt x="290" y="227"/>
                  </a:lnTo>
                  <a:lnTo>
                    <a:pt x="296" y="214"/>
                  </a:lnTo>
                  <a:lnTo>
                    <a:pt x="302" y="200"/>
                  </a:lnTo>
                  <a:lnTo>
                    <a:pt x="305" y="185"/>
                  </a:lnTo>
                  <a:lnTo>
                    <a:pt x="307" y="170"/>
                  </a:lnTo>
                  <a:lnTo>
                    <a:pt x="308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" name="Freeform 67"/>
            <p:cNvSpPr>
              <a:spLocks noChangeArrowheads="1"/>
            </p:cNvSpPr>
            <p:nvPr/>
          </p:nvSpPr>
          <p:spPr bwMode="auto">
            <a:xfrm>
              <a:off x="1888" y="3465"/>
              <a:ext cx="197" cy="197"/>
            </a:xfrm>
            <a:custGeom>
              <a:avLst/>
              <a:gdLst>
                <a:gd name="T0" fmla="*/ 129644 w 308"/>
                <a:gd name="T1" fmla="*/ 58276 h 308"/>
                <a:gd name="T2" fmla="*/ 127532 w 308"/>
                <a:gd name="T3" fmla="*/ 45608 h 308"/>
                <a:gd name="T4" fmla="*/ 122464 w 308"/>
                <a:gd name="T5" fmla="*/ 33783 h 308"/>
                <a:gd name="T6" fmla="*/ 115286 w 308"/>
                <a:gd name="T7" fmla="*/ 23648 h 308"/>
                <a:gd name="T8" fmla="*/ 106417 w 308"/>
                <a:gd name="T9" fmla="*/ 14780 h 308"/>
                <a:gd name="T10" fmla="*/ 96283 w 308"/>
                <a:gd name="T11" fmla="*/ 8024 h 308"/>
                <a:gd name="T12" fmla="*/ 84458 w 308"/>
                <a:gd name="T13" fmla="*/ 2534 h 308"/>
                <a:gd name="T14" fmla="*/ 71790 w 308"/>
                <a:gd name="T15" fmla="*/ 422 h 308"/>
                <a:gd name="T16" fmla="*/ 58276 w 308"/>
                <a:gd name="T17" fmla="*/ 422 h 308"/>
                <a:gd name="T18" fmla="*/ 45608 w 308"/>
                <a:gd name="T19" fmla="*/ 2534 h 308"/>
                <a:gd name="T20" fmla="*/ 34206 w 308"/>
                <a:gd name="T21" fmla="*/ 8024 h 308"/>
                <a:gd name="T22" fmla="*/ 23648 w 308"/>
                <a:gd name="T23" fmla="*/ 14780 h 308"/>
                <a:gd name="T24" fmla="*/ 14780 w 308"/>
                <a:gd name="T25" fmla="*/ 23648 h 308"/>
                <a:gd name="T26" fmla="*/ 7601 w 308"/>
                <a:gd name="T27" fmla="*/ 33783 h 308"/>
                <a:gd name="T28" fmla="*/ 2956 w 308"/>
                <a:gd name="T29" fmla="*/ 45608 h 308"/>
                <a:gd name="T30" fmla="*/ 422 w 308"/>
                <a:gd name="T31" fmla="*/ 58276 h 308"/>
                <a:gd name="T32" fmla="*/ 422 w 308"/>
                <a:gd name="T33" fmla="*/ 71790 h 308"/>
                <a:gd name="T34" fmla="*/ 2956 w 308"/>
                <a:gd name="T35" fmla="*/ 84458 h 308"/>
                <a:gd name="T36" fmla="*/ 7601 w 308"/>
                <a:gd name="T37" fmla="*/ 95860 h 308"/>
                <a:gd name="T38" fmla="*/ 14780 w 308"/>
                <a:gd name="T39" fmla="*/ 106417 h 308"/>
                <a:gd name="T40" fmla="*/ 23648 w 308"/>
                <a:gd name="T41" fmla="*/ 115286 h 308"/>
                <a:gd name="T42" fmla="*/ 34206 w 308"/>
                <a:gd name="T43" fmla="*/ 122464 h 308"/>
                <a:gd name="T44" fmla="*/ 45608 w 308"/>
                <a:gd name="T45" fmla="*/ 127110 h 308"/>
                <a:gd name="T46" fmla="*/ 58276 w 308"/>
                <a:gd name="T47" fmla="*/ 130066 h 308"/>
                <a:gd name="T48" fmla="*/ 71790 w 308"/>
                <a:gd name="T49" fmla="*/ 130066 h 308"/>
                <a:gd name="T50" fmla="*/ 84458 w 308"/>
                <a:gd name="T51" fmla="*/ 127110 h 308"/>
                <a:gd name="T52" fmla="*/ 96283 w 308"/>
                <a:gd name="T53" fmla="*/ 122464 h 308"/>
                <a:gd name="T54" fmla="*/ 106417 w 308"/>
                <a:gd name="T55" fmla="*/ 115286 h 308"/>
                <a:gd name="T56" fmla="*/ 115286 w 308"/>
                <a:gd name="T57" fmla="*/ 106417 h 308"/>
                <a:gd name="T58" fmla="*/ 122464 w 308"/>
                <a:gd name="T59" fmla="*/ 95860 h 308"/>
                <a:gd name="T60" fmla="*/ 127532 w 308"/>
                <a:gd name="T61" fmla="*/ 84458 h 308"/>
                <a:gd name="T62" fmla="*/ 129644 w 308"/>
                <a:gd name="T63" fmla="*/ 71790 h 308"/>
                <a:gd name="T64" fmla="*/ 0 w 308"/>
                <a:gd name="T65" fmla="*/ 0 h 308"/>
                <a:gd name="T66" fmla="*/ 308 w 308"/>
                <a:gd name="T67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308" h="308">
                  <a:moveTo>
                    <a:pt x="308" y="154"/>
                  </a:moveTo>
                  <a:lnTo>
                    <a:pt x="307" y="138"/>
                  </a:lnTo>
                  <a:lnTo>
                    <a:pt x="305" y="123"/>
                  </a:lnTo>
                  <a:lnTo>
                    <a:pt x="302" y="108"/>
                  </a:lnTo>
                  <a:lnTo>
                    <a:pt x="296" y="94"/>
                  </a:lnTo>
                  <a:lnTo>
                    <a:pt x="290" y="80"/>
                  </a:lnTo>
                  <a:lnTo>
                    <a:pt x="282" y="68"/>
                  </a:lnTo>
                  <a:lnTo>
                    <a:pt x="273" y="56"/>
                  </a:lnTo>
                  <a:lnTo>
                    <a:pt x="263" y="45"/>
                  </a:lnTo>
                  <a:lnTo>
                    <a:pt x="252" y="35"/>
                  </a:lnTo>
                  <a:lnTo>
                    <a:pt x="240" y="26"/>
                  </a:lnTo>
                  <a:lnTo>
                    <a:pt x="228" y="19"/>
                  </a:lnTo>
                  <a:lnTo>
                    <a:pt x="214" y="12"/>
                  </a:lnTo>
                  <a:lnTo>
                    <a:pt x="200" y="6"/>
                  </a:lnTo>
                  <a:lnTo>
                    <a:pt x="185" y="3"/>
                  </a:lnTo>
                  <a:lnTo>
                    <a:pt x="170" y="1"/>
                  </a:lnTo>
                  <a:lnTo>
                    <a:pt x="154" y="0"/>
                  </a:lnTo>
                  <a:lnTo>
                    <a:pt x="138" y="1"/>
                  </a:lnTo>
                  <a:lnTo>
                    <a:pt x="122" y="3"/>
                  </a:lnTo>
                  <a:lnTo>
                    <a:pt x="108" y="6"/>
                  </a:lnTo>
                  <a:lnTo>
                    <a:pt x="94" y="12"/>
                  </a:lnTo>
                  <a:lnTo>
                    <a:pt x="81" y="19"/>
                  </a:lnTo>
                  <a:lnTo>
                    <a:pt x="68" y="26"/>
                  </a:lnTo>
                  <a:lnTo>
                    <a:pt x="56" y="35"/>
                  </a:lnTo>
                  <a:lnTo>
                    <a:pt x="45" y="45"/>
                  </a:lnTo>
                  <a:lnTo>
                    <a:pt x="35" y="56"/>
                  </a:lnTo>
                  <a:lnTo>
                    <a:pt x="26" y="68"/>
                  </a:lnTo>
                  <a:lnTo>
                    <a:pt x="18" y="80"/>
                  </a:lnTo>
                  <a:lnTo>
                    <a:pt x="12" y="94"/>
                  </a:lnTo>
                  <a:lnTo>
                    <a:pt x="7" y="108"/>
                  </a:lnTo>
                  <a:lnTo>
                    <a:pt x="3" y="123"/>
                  </a:lnTo>
                  <a:lnTo>
                    <a:pt x="1" y="138"/>
                  </a:lnTo>
                  <a:lnTo>
                    <a:pt x="0" y="154"/>
                  </a:lnTo>
                  <a:lnTo>
                    <a:pt x="1" y="170"/>
                  </a:lnTo>
                  <a:lnTo>
                    <a:pt x="3" y="185"/>
                  </a:lnTo>
                  <a:lnTo>
                    <a:pt x="7" y="200"/>
                  </a:lnTo>
                  <a:lnTo>
                    <a:pt x="12" y="214"/>
                  </a:lnTo>
                  <a:lnTo>
                    <a:pt x="18" y="227"/>
                  </a:lnTo>
                  <a:lnTo>
                    <a:pt x="26" y="240"/>
                  </a:lnTo>
                  <a:lnTo>
                    <a:pt x="35" y="252"/>
                  </a:lnTo>
                  <a:lnTo>
                    <a:pt x="45" y="263"/>
                  </a:lnTo>
                  <a:lnTo>
                    <a:pt x="56" y="273"/>
                  </a:lnTo>
                  <a:lnTo>
                    <a:pt x="68" y="282"/>
                  </a:lnTo>
                  <a:lnTo>
                    <a:pt x="81" y="290"/>
                  </a:lnTo>
                  <a:lnTo>
                    <a:pt x="94" y="297"/>
                  </a:lnTo>
                  <a:lnTo>
                    <a:pt x="108" y="301"/>
                  </a:lnTo>
                  <a:lnTo>
                    <a:pt x="122" y="305"/>
                  </a:lnTo>
                  <a:lnTo>
                    <a:pt x="138" y="308"/>
                  </a:lnTo>
                  <a:lnTo>
                    <a:pt x="154" y="308"/>
                  </a:lnTo>
                  <a:lnTo>
                    <a:pt x="170" y="308"/>
                  </a:lnTo>
                  <a:lnTo>
                    <a:pt x="185" y="305"/>
                  </a:lnTo>
                  <a:lnTo>
                    <a:pt x="200" y="301"/>
                  </a:lnTo>
                  <a:lnTo>
                    <a:pt x="214" y="297"/>
                  </a:lnTo>
                  <a:lnTo>
                    <a:pt x="228" y="290"/>
                  </a:lnTo>
                  <a:lnTo>
                    <a:pt x="240" y="282"/>
                  </a:lnTo>
                  <a:lnTo>
                    <a:pt x="252" y="273"/>
                  </a:lnTo>
                  <a:lnTo>
                    <a:pt x="263" y="263"/>
                  </a:lnTo>
                  <a:lnTo>
                    <a:pt x="273" y="252"/>
                  </a:lnTo>
                  <a:lnTo>
                    <a:pt x="282" y="240"/>
                  </a:lnTo>
                  <a:lnTo>
                    <a:pt x="290" y="227"/>
                  </a:lnTo>
                  <a:lnTo>
                    <a:pt x="296" y="214"/>
                  </a:lnTo>
                  <a:lnTo>
                    <a:pt x="302" y="200"/>
                  </a:lnTo>
                  <a:lnTo>
                    <a:pt x="305" y="185"/>
                  </a:lnTo>
                  <a:lnTo>
                    <a:pt x="307" y="170"/>
                  </a:lnTo>
                  <a:lnTo>
                    <a:pt x="308" y="154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Line 68"/>
            <p:cNvSpPr>
              <a:spLocks noChangeShapeType="1"/>
            </p:cNvSpPr>
            <p:nvPr/>
          </p:nvSpPr>
          <p:spPr bwMode="auto">
            <a:xfrm>
              <a:off x="1987" y="3564"/>
              <a:ext cx="48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4" name="Line 69"/>
            <p:cNvSpPr>
              <a:spLocks noChangeShapeType="1"/>
            </p:cNvSpPr>
            <p:nvPr/>
          </p:nvSpPr>
          <p:spPr bwMode="auto">
            <a:xfrm>
              <a:off x="1982" y="3465"/>
              <a:ext cx="0" cy="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5" name="Line 70"/>
            <p:cNvSpPr>
              <a:spLocks noChangeShapeType="1"/>
            </p:cNvSpPr>
            <p:nvPr/>
          </p:nvSpPr>
          <p:spPr bwMode="auto">
            <a:xfrm>
              <a:off x="1982" y="3652"/>
              <a:ext cx="0" cy="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6" name="Line 71"/>
            <p:cNvSpPr>
              <a:spLocks noChangeShapeType="1"/>
            </p:cNvSpPr>
            <p:nvPr/>
          </p:nvSpPr>
          <p:spPr bwMode="auto">
            <a:xfrm>
              <a:off x="2074" y="3562"/>
              <a:ext cx="7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7" name="Line 72"/>
            <p:cNvSpPr>
              <a:spLocks noChangeShapeType="1"/>
            </p:cNvSpPr>
            <p:nvPr/>
          </p:nvSpPr>
          <p:spPr bwMode="auto">
            <a:xfrm flipV="1">
              <a:off x="1888" y="3556"/>
              <a:ext cx="12" cy="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" name="Line 73"/>
            <p:cNvSpPr>
              <a:spLocks noChangeShapeType="1"/>
            </p:cNvSpPr>
            <p:nvPr/>
          </p:nvSpPr>
          <p:spPr bwMode="auto">
            <a:xfrm>
              <a:off x="1934" y="3479"/>
              <a:ext cx="98" cy="16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9" name="Line 74"/>
            <p:cNvSpPr>
              <a:spLocks noChangeShapeType="1"/>
            </p:cNvSpPr>
            <p:nvPr/>
          </p:nvSpPr>
          <p:spPr bwMode="auto">
            <a:xfrm>
              <a:off x="1900" y="3514"/>
              <a:ext cx="164" cy="9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0" name="Line 75"/>
            <p:cNvSpPr>
              <a:spLocks noChangeShapeType="1"/>
            </p:cNvSpPr>
            <p:nvPr/>
          </p:nvSpPr>
          <p:spPr bwMode="auto">
            <a:xfrm flipH="1">
              <a:off x="1930" y="3479"/>
              <a:ext cx="106" cy="16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1" name="Line 76"/>
            <p:cNvSpPr>
              <a:spLocks noChangeShapeType="1"/>
            </p:cNvSpPr>
            <p:nvPr/>
          </p:nvSpPr>
          <p:spPr bwMode="auto">
            <a:xfrm flipH="1">
              <a:off x="1895" y="3514"/>
              <a:ext cx="172" cy="9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2" name="Line 77"/>
            <p:cNvSpPr>
              <a:spLocks noChangeShapeType="1"/>
            </p:cNvSpPr>
            <p:nvPr/>
          </p:nvSpPr>
          <p:spPr bwMode="auto">
            <a:xfrm flipV="1">
              <a:off x="1982" y="3485"/>
              <a:ext cx="27" cy="79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3" name="Freeform 78"/>
            <p:cNvSpPr>
              <a:spLocks noChangeArrowheads="1"/>
            </p:cNvSpPr>
            <p:nvPr/>
          </p:nvSpPr>
          <p:spPr bwMode="auto">
            <a:xfrm>
              <a:off x="1900" y="3479"/>
              <a:ext cx="170" cy="169"/>
            </a:xfrm>
            <a:custGeom>
              <a:avLst/>
              <a:gdLst>
                <a:gd name="T0" fmla="*/ 113179 w 265"/>
                <a:gd name="T1" fmla="*/ 55718 h 265"/>
                <a:gd name="T2" fmla="*/ 112752 w 265"/>
                <a:gd name="T3" fmla="*/ 49853 h 265"/>
                <a:gd name="T4" fmla="*/ 112325 w 265"/>
                <a:gd name="T5" fmla="*/ 44826 h 265"/>
                <a:gd name="T6" fmla="*/ 110616 w 265"/>
                <a:gd name="T7" fmla="*/ 38961 h 265"/>
                <a:gd name="T8" fmla="*/ 108908 w 265"/>
                <a:gd name="T9" fmla="*/ 34353 h 265"/>
                <a:gd name="T10" fmla="*/ 103356 w 265"/>
                <a:gd name="T11" fmla="*/ 24717 h 265"/>
                <a:gd name="T12" fmla="*/ 96523 w 265"/>
                <a:gd name="T13" fmla="*/ 16339 h 265"/>
                <a:gd name="T14" fmla="*/ 87980 w 265"/>
                <a:gd name="T15" fmla="*/ 9635 h 265"/>
                <a:gd name="T16" fmla="*/ 78158 w 265"/>
                <a:gd name="T17" fmla="*/ 4190 h 265"/>
                <a:gd name="T18" fmla="*/ 73460 w 265"/>
                <a:gd name="T19" fmla="*/ 2513 h 265"/>
                <a:gd name="T20" fmla="*/ 67480 w 265"/>
                <a:gd name="T21" fmla="*/ 838 h 265"/>
                <a:gd name="T22" fmla="*/ 62355 w 265"/>
                <a:gd name="T23" fmla="*/ 419 h 265"/>
                <a:gd name="T24" fmla="*/ 56376 w 265"/>
                <a:gd name="T25" fmla="*/ 0 h 265"/>
                <a:gd name="T26" fmla="*/ 50824 w 265"/>
                <a:gd name="T27" fmla="*/ 419 h 265"/>
                <a:gd name="T28" fmla="*/ 44845 w 265"/>
                <a:gd name="T29" fmla="*/ 838 h 265"/>
                <a:gd name="T30" fmla="*/ 39720 w 265"/>
                <a:gd name="T31" fmla="*/ 2513 h 265"/>
                <a:gd name="T32" fmla="*/ 34167 w 265"/>
                <a:gd name="T33" fmla="*/ 4190 h 265"/>
                <a:gd name="T34" fmla="*/ 24344 w 265"/>
                <a:gd name="T35" fmla="*/ 9635 h 265"/>
                <a:gd name="T36" fmla="*/ 16230 w 265"/>
                <a:gd name="T37" fmla="*/ 16339 h 265"/>
                <a:gd name="T38" fmla="*/ 9396 w 265"/>
                <a:gd name="T39" fmla="*/ 24717 h 265"/>
                <a:gd name="T40" fmla="*/ 4271 w 265"/>
                <a:gd name="T41" fmla="*/ 34353 h 265"/>
                <a:gd name="T42" fmla="*/ 2135 w 265"/>
                <a:gd name="T43" fmla="*/ 38961 h 265"/>
                <a:gd name="T44" fmla="*/ 854 w 265"/>
                <a:gd name="T45" fmla="*/ 44826 h 265"/>
                <a:gd name="T46" fmla="*/ 0 w 265"/>
                <a:gd name="T47" fmla="*/ 49853 h 265"/>
                <a:gd name="T48" fmla="*/ 0 w 265"/>
                <a:gd name="T49" fmla="*/ 55718 h 265"/>
                <a:gd name="T50" fmla="*/ 0 w 265"/>
                <a:gd name="T51" fmla="*/ 61165 h 265"/>
                <a:gd name="T52" fmla="*/ 854 w 265"/>
                <a:gd name="T53" fmla="*/ 67030 h 265"/>
                <a:gd name="T54" fmla="*/ 2135 w 265"/>
                <a:gd name="T55" fmla="*/ 72057 h 265"/>
                <a:gd name="T56" fmla="*/ 4271 w 265"/>
                <a:gd name="T57" fmla="*/ 77503 h 265"/>
                <a:gd name="T58" fmla="*/ 9396 w 265"/>
                <a:gd name="T59" fmla="*/ 87139 h 265"/>
                <a:gd name="T60" fmla="*/ 16230 w 265"/>
                <a:gd name="T61" fmla="*/ 95099 h 265"/>
                <a:gd name="T62" fmla="*/ 24344 w 265"/>
                <a:gd name="T63" fmla="*/ 101801 h 265"/>
                <a:gd name="T64" fmla="*/ 34167 w 265"/>
                <a:gd name="T65" fmla="*/ 106829 h 265"/>
                <a:gd name="T66" fmla="*/ 39720 w 265"/>
                <a:gd name="T67" fmla="*/ 108923 h 265"/>
                <a:gd name="T68" fmla="*/ 44845 w 265"/>
                <a:gd name="T69" fmla="*/ 110180 h 265"/>
                <a:gd name="T70" fmla="*/ 50824 w 265"/>
                <a:gd name="T71" fmla="*/ 111018 h 265"/>
                <a:gd name="T72" fmla="*/ 56376 w 265"/>
                <a:gd name="T73" fmla="*/ 111018 h 265"/>
                <a:gd name="T74" fmla="*/ 62355 w 265"/>
                <a:gd name="T75" fmla="*/ 111018 h 265"/>
                <a:gd name="T76" fmla="*/ 67480 w 265"/>
                <a:gd name="T77" fmla="*/ 110180 h 265"/>
                <a:gd name="T78" fmla="*/ 73460 w 265"/>
                <a:gd name="T79" fmla="*/ 108923 h 265"/>
                <a:gd name="T80" fmla="*/ 78158 w 265"/>
                <a:gd name="T81" fmla="*/ 106829 h 265"/>
                <a:gd name="T82" fmla="*/ 87980 w 265"/>
                <a:gd name="T83" fmla="*/ 101801 h 265"/>
                <a:gd name="T84" fmla="*/ 96523 w 265"/>
                <a:gd name="T85" fmla="*/ 95099 h 265"/>
                <a:gd name="T86" fmla="*/ 103356 w 265"/>
                <a:gd name="T87" fmla="*/ 87139 h 265"/>
                <a:gd name="T88" fmla="*/ 108908 w 265"/>
                <a:gd name="T89" fmla="*/ 77503 h 265"/>
                <a:gd name="T90" fmla="*/ 110616 w 265"/>
                <a:gd name="T91" fmla="*/ 72057 h 265"/>
                <a:gd name="T92" fmla="*/ 112325 w 265"/>
                <a:gd name="T93" fmla="*/ 67030 h 265"/>
                <a:gd name="T94" fmla="*/ 112752 w 265"/>
                <a:gd name="T95" fmla="*/ 61165 h 265"/>
                <a:gd name="T96" fmla="*/ 113179 w 265"/>
                <a:gd name="T97" fmla="*/ 55718 h 265"/>
                <a:gd name="T98" fmla="*/ 0 w 265"/>
                <a:gd name="T99" fmla="*/ 0 h 265"/>
                <a:gd name="T100" fmla="*/ 265 w 265"/>
                <a:gd name="T101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T98" t="T99" r="T100" b="T101"/>
              <a:pathLst>
                <a:path w="265" h="265">
                  <a:moveTo>
                    <a:pt x="265" y="133"/>
                  </a:moveTo>
                  <a:lnTo>
                    <a:pt x="264" y="119"/>
                  </a:lnTo>
                  <a:lnTo>
                    <a:pt x="263" y="107"/>
                  </a:lnTo>
                  <a:lnTo>
                    <a:pt x="259" y="93"/>
                  </a:lnTo>
                  <a:lnTo>
                    <a:pt x="255" y="82"/>
                  </a:lnTo>
                  <a:lnTo>
                    <a:pt x="242" y="59"/>
                  </a:lnTo>
                  <a:lnTo>
                    <a:pt x="226" y="39"/>
                  </a:lnTo>
                  <a:lnTo>
                    <a:pt x="206" y="23"/>
                  </a:lnTo>
                  <a:lnTo>
                    <a:pt x="183" y="10"/>
                  </a:lnTo>
                  <a:lnTo>
                    <a:pt x="172" y="6"/>
                  </a:lnTo>
                  <a:lnTo>
                    <a:pt x="158" y="2"/>
                  </a:lnTo>
                  <a:lnTo>
                    <a:pt x="146" y="1"/>
                  </a:lnTo>
                  <a:lnTo>
                    <a:pt x="132" y="0"/>
                  </a:lnTo>
                  <a:lnTo>
                    <a:pt x="119" y="1"/>
                  </a:lnTo>
                  <a:lnTo>
                    <a:pt x="105" y="2"/>
                  </a:lnTo>
                  <a:lnTo>
                    <a:pt x="93" y="6"/>
                  </a:lnTo>
                  <a:lnTo>
                    <a:pt x="80" y="10"/>
                  </a:lnTo>
                  <a:lnTo>
                    <a:pt x="57" y="23"/>
                  </a:lnTo>
                  <a:lnTo>
                    <a:pt x="38" y="39"/>
                  </a:lnTo>
                  <a:lnTo>
                    <a:pt x="22" y="59"/>
                  </a:lnTo>
                  <a:lnTo>
                    <a:pt x="10" y="82"/>
                  </a:lnTo>
                  <a:lnTo>
                    <a:pt x="5" y="93"/>
                  </a:lnTo>
                  <a:lnTo>
                    <a:pt x="2" y="107"/>
                  </a:lnTo>
                  <a:lnTo>
                    <a:pt x="0" y="119"/>
                  </a:lnTo>
                  <a:lnTo>
                    <a:pt x="0" y="133"/>
                  </a:lnTo>
                  <a:lnTo>
                    <a:pt x="0" y="146"/>
                  </a:lnTo>
                  <a:lnTo>
                    <a:pt x="2" y="160"/>
                  </a:lnTo>
                  <a:lnTo>
                    <a:pt x="5" y="172"/>
                  </a:lnTo>
                  <a:lnTo>
                    <a:pt x="10" y="185"/>
                  </a:lnTo>
                  <a:lnTo>
                    <a:pt x="22" y="208"/>
                  </a:lnTo>
                  <a:lnTo>
                    <a:pt x="38" y="227"/>
                  </a:lnTo>
                  <a:lnTo>
                    <a:pt x="57" y="243"/>
                  </a:lnTo>
                  <a:lnTo>
                    <a:pt x="80" y="255"/>
                  </a:lnTo>
                  <a:lnTo>
                    <a:pt x="93" y="260"/>
                  </a:lnTo>
                  <a:lnTo>
                    <a:pt x="105" y="263"/>
                  </a:lnTo>
                  <a:lnTo>
                    <a:pt x="119" y="265"/>
                  </a:lnTo>
                  <a:lnTo>
                    <a:pt x="132" y="265"/>
                  </a:lnTo>
                  <a:lnTo>
                    <a:pt x="146" y="265"/>
                  </a:lnTo>
                  <a:lnTo>
                    <a:pt x="158" y="263"/>
                  </a:lnTo>
                  <a:lnTo>
                    <a:pt x="172" y="260"/>
                  </a:lnTo>
                  <a:lnTo>
                    <a:pt x="183" y="255"/>
                  </a:lnTo>
                  <a:lnTo>
                    <a:pt x="206" y="243"/>
                  </a:lnTo>
                  <a:lnTo>
                    <a:pt x="226" y="227"/>
                  </a:lnTo>
                  <a:lnTo>
                    <a:pt x="242" y="208"/>
                  </a:lnTo>
                  <a:lnTo>
                    <a:pt x="255" y="185"/>
                  </a:lnTo>
                  <a:lnTo>
                    <a:pt x="259" y="172"/>
                  </a:lnTo>
                  <a:lnTo>
                    <a:pt x="263" y="160"/>
                  </a:lnTo>
                  <a:lnTo>
                    <a:pt x="264" y="146"/>
                  </a:lnTo>
                  <a:lnTo>
                    <a:pt x="265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" name="Freeform 79"/>
            <p:cNvSpPr>
              <a:spLocks noChangeArrowheads="1"/>
            </p:cNvSpPr>
            <p:nvPr/>
          </p:nvSpPr>
          <p:spPr bwMode="auto">
            <a:xfrm>
              <a:off x="1984" y="3479"/>
              <a:ext cx="61" cy="84"/>
            </a:xfrm>
            <a:custGeom>
              <a:avLst/>
              <a:gdLst>
                <a:gd name="T0" fmla="*/ 10442 w 94"/>
                <a:gd name="T1" fmla="*/ 0 h 133"/>
                <a:gd name="T2" fmla="*/ 0 w 94"/>
                <a:gd name="T3" fmla="*/ 55092 h 133"/>
                <a:gd name="T4" fmla="*/ 42676 w 94"/>
                <a:gd name="T5" fmla="*/ 55092 h 133"/>
                <a:gd name="T6" fmla="*/ 0 w 94"/>
                <a:gd name="T7" fmla="*/ 0 h 133"/>
                <a:gd name="T8" fmla="*/ 94 w 94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94" h="133">
                  <a:moveTo>
                    <a:pt x="23" y="0"/>
                  </a:moveTo>
                  <a:lnTo>
                    <a:pt x="0" y="133"/>
                  </a:lnTo>
                  <a:lnTo>
                    <a:pt x="94" y="133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" name="Freeform 80"/>
            <p:cNvSpPr>
              <a:spLocks noChangeArrowheads="1"/>
            </p:cNvSpPr>
            <p:nvPr/>
          </p:nvSpPr>
          <p:spPr bwMode="auto">
            <a:xfrm>
              <a:off x="2302" y="3619"/>
              <a:ext cx="273" cy="275"/>
            </a:xfrm>
            <a:custGeom>
              <a:avLst/>
              <a:gdLst>
                <a:gd name="T0" fmla="*/ 179294 w 429"/>
                <a:gd name="T1" fmla="*/ 82011 h 428"/>
                <a:gd name="T2" fmla="*/ 175523 w 429"/>
                <a:gd name="T3" fmla="*/ 64164 h 428"/>
                <a:gd name="T4" fmla="*/ 168821 w 429"/>
                <a:gd name="T5" fmla="*/ 47592 h 428"/>
                <a:gd name="T6" fmla="*/ 158767 w 429"/>
                <a:gd name="T7" fmla="*/ 33145 h 428"/>
                <a:gd name="T8" fmla="*/ 147037 w 429"/>
                <a:gd name="T9" fmla="*/ 20821 h 428"/>
                <a:gd name="T10" fmla="*/ 132795 w 429"/>
                <a:gd name="T11" fmla="*/ 11048 h 428"/>
                <a:gd name="T12" fmla="*/ 116457 w 429"/>
                <a:gd name="T13" fmla="*/ 3825 h 428"/>
                <a:gd name="T14" fmla="*/ 98863 w 429"/>
                <a:gd name="T15" fmla="*/ 425 h 428"/>
                <a:gd name="T16" fmla="*/ 80431 w 429"/>
                <a:gd name="T17" fmla="*/ 425 h 428"/>
                <a:gd name="T18" fmla="*/ 62837 w 429"/>
                <a:gd name="T19" fmla="*/ 3825 h 428"/>
                <a:gd name="T20" fmla="*/ 47337 w 429"/>
                <a:gd name="T21" fmla="*/ 11048 h 428"/>
                <a:gd name="T22" fmla="*/ 32256 w 429"/>
                <a:gd name="T23" fmla="*/ 20821 h 428"/>
                <a:gd name="T24" fmla="*/ 20527 w 429"/>
                <a:gd name="T25" fmla="*/ 33145 h 428"/>
                <a:gd name="T26" fmla="*/ 10472 w 429"/>
                <a:gd name="T27" fmla="*/ 47592 h 428"/>
                <a:gd name="T28" fmla="*/ 3770 w 429"/>
                <a:gd name="T29" fmla="*/ 64164 h 428"/>
                <a:gd name="T30" fmla="*/ 838 w 429"/>
                <a:gd name="T31" fmla="*/ 82011 h 428"/>
                <a:gd name="T32" fmla="*/ 838 w 429"/>
                <a:gd name="T33" fmla="*/ 100283 h 428"/>
                <a:gd name="T34" fmla="*/ 3770 w 429"/>
                <a:gd name="T35" fmla="*/ 118130 h 428"/>
                <a:gd name="T36" fmla="*/ 10472 w 429"/>
                <a:gd name="T37" fmla="*/ 134277 h 428"/>
                <a:gd name="T38" fmla="*/ 20527 w 429"/>
                <a:gd name="T39" fmla="*/ 148724 h 428"/>
                <a:gd name="T40" fmla="*/ 32256 w 429"/>
                <a:gd name="T41" fmla="*/ 161472 h 428"/>
                <a:gd name="T42" fmla="*/ 47337 w 429"/>
                <a:gd name="T43" fmla="*/ 170821 h 428"/>
                <a:gd name="T44" fmla="*/ 62837 w 429"/>
                <a:gd name="T45" fmla="*/ 177620 h 428"/>
                <a:gd name="T46" fmla="*/ 80431 w 429"/>
                <a:gd name="T47" fmla="*/ 181444 h 428"/>
                <a:gd name="T48" fmla="*/ 98863 w 429"/>
                <a:gd name="T49" fmla="*/ 181444 h 428"/>
                <a:gd name="T50" fmla="*/ 116457 w 429"/>
                <a:gd name="T51" fmla="*/ 177620 h 428"/>
                <a:gd name="T52" fmla="*/ 132795 w 429"/>
                <a:gd name="T53" fmla="*/ 170821 h 428"/>
                <a:gd name="T54" fmla="*/ 147037 w 429"/>
                <a:gd name="T55" fmla="*/ 161472 h 428"/>
                <a:gd name="T56" fmla="*/ 158767 w 429"/>
                <a:gd name="T57" fmla="*/ 148724 h 428"/>
                <a:gd name="T58" fmla="*/ 168821 w 429"/>
                <a:gd name="T59" fmla="*/ 134277 h 428"/>
                <a:gd name="T60" fmla="*/ 175523 w 429"/>
                <a:gd name="T61" fmla="*/ 118130 h 428"/>
                <a:gd name="T62" fmla="*/ 179294 w 429"/>
                <a:gd name="T63" fmla="*/ 100283 h 428"/>
                <a:gd name="T64" fmla="*/ 0 w 429"/>
                <a:gd name="T65" fmla="*/ 0 h 428"/>
                <a:gd name="T66" fmla="*/ 429 w 429"/>
                <a:gd name="T67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429" h="428">
                  <a:moveTo>
                    <a:pt x="429" y="214"/>
                  </a:moveTo>
                  <a:lnTo>
                    <a:pt x="428" y="193"/>
                  </a:lnTo>
                  <a:lnTo>
                    <a:pt x="424" y="171"/>
                  </a:lnTo>
                  <a:lnTo>
                    <a:pt x="419" y="151"/>
                  </a:lnTo>
                  <a:lnTo>
                    <a:pt x="412" y="130"/>
                  </a:lnTo>
                  <a:lnTo>
                    <a:pt x="403" y="112"/>
                  </a:lnTo>
                  <a:lnTo>
                    <a:pt x="391" y="94"/>
                  </a:lnTo>
                  <a:lnTo>
                    <a:pt x="379" y="78"/>
                  </a:lnTo>
                  <a:lnTo>
                    <a:pt x="365" y="62"/>
                  </a:lnTo>
                  <a:lnTo>
                    <a:pt x="351" y="49"/>
                  </a:lnTo>
                  <a:lnTo>
                    <a:pt x="334" y="36"/>
                  </a:lnTo>
                  <a:lnTo>
                    <a:pt x="317" y="26"/>
                  </a:lnTo>
                  <a:lnTo>
                    <a:pt x="297" y="17"/>
                  </a:lnTo>
                  <a:lnTo>
                    <a:pt x="278" y="9"/>
                  </a:lnTo>
                  <a:lnTo>
                    <a:pt x="258" y="4"/>
                  </a:lnTo>
                  <a:lnTo>
                    <a:pt x="236" y="1"/>
                  </a:lnTo>
                  <a:lnTo>
                    <a:pt x="215" y="0"/>
                  </a:lnTo>
                  <a:lnTo>
                    <a:pt x="192" y="1"/>
                  </a:lnTo>
                  <a:lnTo>
                    <a:pt x="172" y="4"/>
                  </a:lnTo>
                  <a:lnTo>
                    <a:pt x="150" y="9"/>
                  </a:lnTo>
                  <a:lnTo>
                    <a:pt x="131" y="17"/>
                  </a:lnTo>
                  <a:lnTo>
                    <a:pt x="113" y="26"/>
                  </a:lnTo>
                  <a:lnTo>
                    <a:pt x="94" y="36"/>
                  </a:lnTo>
                  <a:lnTo>
                    <a:pt x="77" y="49"/>
                  </a:lnTo>
                  <a:lnTo>
                    <a:pt x="63" y="62"/>
                  </a:lnTo>
                  <a:lnTo>
                    <a:pt x="49" y="78"/>
                  </a:lnTo>
                  <a:lnTo>
                    <a:pt x="37" y="94"/>
                  </a:lnTo>
                  <a:lnTo>
                    <a:pt x="25" y="112"/>
                  </a:lnTo>
                  <a:lnTo>
                    <a:pt x="16" y="130"/>
                  </a:lnTo>
                  <a:lnTo>
                    <a:pt x="9" y="151"/>
                  </a:lnTo>
                  <a:lnTo>
                    <a:pt x="4" y="171"/>
                  </a:lnTo>
                  <a:lnTo>
                    <a:pt x="2" y="193"/>
                  </a:lnTo>
                  <a:lnTo>
                    <a:pt x="0" y="214"/>
                  </a:lnTo>
                  <a:lnTo>
                    <a:pt x="2" y="236"/>
                  </a:lnTo>
                  <a:lnTo>
                    <a:pt x="4" y="257"/>
                  </a:lnTo>
                  <a:lnTo>
                    <a:pt x="9" y="278"/>
                  </a:lnTo>
                  <a:lnTo>
                    <a:pt x="16" y="297"/>
                  </a:lnTo>
                  <a:lnTo>
                    <a:pt x="25" y="316"/>
                  </a:lnTo>
                  <a:lnTo>
                    <a:pt x="37" y="334"/>
                  </a:lnTo>
                  <a:lnTo>
                    <a:pt x="49" y="350"/>
                  </a:lnTo>
                  <a:lnTo>
                    <a:pt x="63" y="366"/>
                  </a:lnTo>
                  <a:lnTo>
                    <a:pt x="77" y="380"/>
                  </a:lnTo>
                  <a:lnTo>
                    <a:pt x="94" y="392"/>
                  </a:lnTo>
                  <a:lnTo>
                    <a:pt x="113" y="402"/>
                  </a:lnTo>
                  <a:lnTo>
                    <a:pt x="131" y="411"/>
                  </a:lnTo>
                  <a:lnTo>
                    <a:pt x="150" y="418"/>
                  </a:lnTo>
                  <a:lnTo>
                    <a:pt x="172" y="424"/>
                  </a:lnTo>
                  <a:lnTo>
                    <a:pt x="192" y="427"/>
                  </a:lnTo>
                  <a:lnTo>
                    <a:pt x="215" y="428"/>
                  </a:lnTo>
                  <a:lnTo>
                    <a:pt x="236" y="427"/>
                  </a:lnTo>
                  <a:lnTo>
                    <a:pt x="258" y="424"/>
                  </a:lnTo>
                  <a:lnTo>
                    <a:pt x="278" y="418"/>
                  </a:lnTo>
                  <a:lnTo>
                    <a:pt x="297" y="411"/>
                  </a:lnTo>
                  <a:lnTo>
                    <a:pt x="317" y="402"/>
                  </a:lnTo>
                  <a:lnTo>
                    <a:pt x="334" y="392"/>
                  </a:lnTo>
                  <a:lnTo>
                    <a:pt x="351" y="380"/>
                  </a:lnTo>
                  <a:lnTo>
                    <a:pt x="365" y="366"/>
                  </a:lnTo>
                  <a:lnTo>
                    <a:pt x="379" y="350"/>
                  </a:lnTo>
                  <a:lnTo>
                    <a:pt x="391" y="334"/>
                  </a:lnTo>
                  <a:lnTo>
                    <a:pt x="403" y="316"/>
                  </a:lnTo>
                  <a:lnTo>
                    <a:pt x="412" y="297"/>
                  </a:lnTo>
                  <a:lnTo>
                    <a:pt x="419" y="278"/>
                  </a:lnTo>
                  <a:lnTo>
                    <a:pt x="424" y="257"/>
                  </a:lnTo>
                  <a:lnTo>
                    <a:pt x="428" y="236"/>
                  </a:lnTo>
                  <a:lnTo>
                    <a:pt x="429" y="2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" name="Freeform 81"/>
            <p:cNvSpPr>
              <a:spLocks noChangeArrowheads="1"/>
            </p:cNvSpPr>
            <p:nvPr/>
          </p:nvSpPr>
          <p:spPr bwMode="auto">
            <a:xfrm>
              <a:off x="2302" y="3619"/>
              <a:ext cx="273" cy="275"/>
            </a:xfrm>
            <a:custGeom>
              <a:avLst/>
              <a:gdLst>
                <a:gd name="T0" fmla="*/ 179294 w 429"/>
                <a:gd name="T1" fmla="*/ 82011 h 428"/>
                <a:gd name="T2" fmla="*/ 175523 w 429"/>
                <a:gd name="T3" fmla="*/ 64164 h 428"/>
                <a:gd name="T4" fmla="*/ 168821 w 429"/>
                <a:gd name="T5" fmla="*/ 47592 h 428"/>
                <a:gd name="T6" fmla="*/ 158767 w 429"/>
                <a:gd name="T7" fmla="*/ 33145 h 428"/>
                <a:gd name="T8" fmla="*/ 147037 w 429"/>
                <a:gd name="T9" fmla="*/ 20821 h 428"/>
                <a:gd name="T10" fmla="*/ 132795 w 429"/>
                <a:gd name="T11" fmla="*/ 11048 h 428"/>
                <a:gd name="T12" fmla="*/ 116457 w 429"/>
                <a:gd name="T13" fmla="*/ 3825 h 428"/>
                <a:gd name="T14" fmla="*/ 98863 w 429"/>
                <a:gd name="T15" fmla="*/ 425 h 428"/>
                <a:gd name="T16" fmla="*/ 80431 w 429"/>
                <a:gd name="T17" fmla="*/ 425 h 428"/>
                <a:gd name="T18" fmla="*/ 62837 w 429"/>
                <a:gd name="T19" fmla="*/ 3825 h 428"/>
                <a:gd name="T20" fmla="*/ 47337 w 429"/>
                <a:gd name="T21" fmla="*/ 11048 h 428"/>
                <a:gd name="T22" fmla="*/ 32256 w 429"/>
                <a:gd name="T23" fmla="*/ 20821 h 428"/>
                <a:gd name="T24" fmla="*/ 20527 w 429"/>
                <a:gd name="T25" fmla="*/ 33145 h 428"/>
                <a:gd name="T26" fmla="*/ 10472 w 429"/>
                <a:gd name="T27" fmla="*/ 47592 h 428"/>
                <a:gd name="T28" fmla="*/ 3770 w 429"/>
                <a:gd name="T29" fmla="*/ 64164 h 428"/>
                <a:gd name="T30" fmla="*/ 838 w 429"/>
                <a:gd name="T31" fmla="*/ 82011 h 428"/>
                <a:gd name="T32" fmla="*/ 838 w 429"/>
                <a:gd name="T33" fmla="*/ 100283 h 428"/>
                <a:gd name="T34" fmla="*/ 3770 w 429"/>
                <a:gd name="T35" fmla="*/ 118130 h 428"/>
                <a:gd name="T36" fmla="*/ 10472 w 429"/>
                <a:gd name="T37" fmla="*/ 134277 h 428"/>
                <a:gd name="T38" fmla="*/ 20527 w 429"/>
                <a:gd name="T39" fmla="*/ 148724 h 428"/>
                <a:gd name="T40" fmla="*/ 32256 w 429"/>
                <a:gd name="T41" fmla="*/ 161472 h 428"/>
                <a:gd name="T42" fmla="*/ 47337 w 429"/>
                <a:gd name="T43" fmla="*/ 170821 h 428"/>
                <a:gd name="T44" fmla="*/ 62837 w 429"/>
                <a:gd name="T45" fmla="*/ 177620 h 428"/>
                <a:gd name="T46" fmla="*/ 80431 w 429"/>
                <a:gd name="T47" fmla="*/ 181444 h 428"/>
                <a:gd name="T48" fmla="*/ 98863 w 429"/>
                <a:gd name="T49" fmla="*/ 181444 h 428"/>
                <a:gd name="T50" fmla="*/ 116457 w 429"/>
                <a:gd name="T51" fmla="*/ 177620 h 428"/>
                <a:gd name="T52" fmla="*/ 132795 w 429"/>
                <a:gd name="T53" fmla="*/ 170821 h 428"/>
                <a:gd name="T54" fmla="*/ 147037 w 429"/>
                <a:gd name="T55" fmla="*/ 161472 h 428"/>
                <a:gd name="T56" fmla="*/ 158767 w 429"/>
                <a:gd name="T57" fmla="*/ 148724 h 428"/>
                <a:gd name="T58" fmla="*/ 168821 w 429"/>
                <a:gd name="T59" fmla="*/ 134277 h 428"/>
                <a:gd name="T60" fmla="*/ 175523 w 429"/>
                <a:gd name="T61" fmla="*/ 118130 h 428"/>
                <a:gd name="T62" fmla="*/ 179294 w 429"/>
                <a:gd name="T63" fmla="*/ 100283 h 428"/>
                <a:gd name="T64" fmla="*/ 0 w 429"/>
                <a:gd name="T65" fmla="*/ 0 h 428"/>
                <a:gd name="T66" fmla="*/ 429 w 429"/>
                <a:gd name="T67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429" h="428">
                  <a:moveTo>
                    <a:pt x="429" y="214"/>
                  </a:moveTo>
                  <a:lnTo>
                    <a:pt x="428" y="193"/>
                  </a:lnTo>
                  <a:lnTo>
                    <a:pt x="424" y="171"/>
                  </a:lnTo>
                  <a:lnTo>
                    <a:pt x="419" y="151"/>
                  </a:lnTo>
                  <a:lnTo>
                    <a:pt x="412" y="130"/>
                  </a:lnTo>
                  <a:lnTo>
                    <a:pt x="403" y="112"/>
                  </a:lnTo>
                  <a:lnTo>
                    <a:pt x="391" y="94"/>
                  </a:lnTo>
                  <a:lnTo>
                    <a:pt x="379" y="78"/>
                  </a:lnTo>
                  <a:lnTo>
                    <a:pt x="365" y="62"/>
                  </a:lnTo>
                  <a:lnTo>
                    <a:pt x="351" y="49"/>
                  </a:lnTo>
                  <a:lnTo>
                    <a:pt x="334" y="36"/>
                  </a:lnTo>
                  <a:lnTo>
                    <a:pt x="317" y="26"/>
                  </a:lnTo>
                  <a:lnTo>
                    <a:pt x="297" y="17"/>
                  </a:lnTo>
                  <a:lnTo>
                    <a:pt x="278" y="9"/>
                  </a:lnTo>
                  <a:lnTo>
                    <a:pt x="258" y="4"/>
                  </a:lnTo>
                  <a:lnTo>
                    <a:pt x="236" y="1"/>
                  </a:lnTo>
                  <a:lnTo>
                    <a:pt x="215" y="0"/>
                  </a:lnTo>
                  <a:lnTo>
                    <a:pt x="192" y="1"/>
                  </a:lnTo>
                  <a:lnTo>
                    <a:pt x="172" y="4"/>
                  </a:lnTo>
                  <a:lnTo>
                    <a:pt x="150" y="9"/>
                  </a:lnTo>
                  <a:lnTo>
                    <a:pt x="131" y="17"/>
                  </a:lnTo>
                  <a:lnTo>
                    <a:pt x="113" y="26"/>
                  </a:lnTo>
                  <a:lnTo>
                    <a:pt x="94" y="36"/>
                  </a:lnTo>
                  <a:lnTo>
                    <a:pt x="77" y="49"/>
                  </a:lnTo>
                  <a:lnTo>
                    <a:pt x="63" y="62"/>
                  </a:lnTo>
                  <a:lnTo>
                    <a:pt x="49" y="78"/>
                  </a:lnTo>
                  <a:lnTo>
                    <a:pt x="37" y="94"/>
                  </a:lnTo>
                  <a:lnTo>
                    <a:pt x="25" y="112"/>
                  </a:lnTo>
                  <a:lnTo>
                    <a:pt x="16" y="130"/>
                  </a:lnTo>
                  <a:lnTo>
                    <a:pt x="9" y="151"/>
                  </a:lnTo>
                  <a:lnTo>
                    <a:pt x="4" y="171"/>
                  </a:lnTo>
                  <a:lnTo>
                    <a:pt x="2" y="193"/>
                  </a:lnTo>
                  <a:lnTo>
                    <a:pt x="0" y="214"/>
                  </a:lnTo>
                  <a:lnTo>
                    <a:pt x="2" y="236"/>
                  </a:lnTo>
                  <a:lnTo>
                    <a:pt x="4" y="257"/>
                  </a:lnTo>
                  <a:lnTo>
                    <a:pt x="9" y="278"/>
                  </a:lnTo>
                  <a:lnTo>
                    <a:pt x="16" y="297"/>
                  </a:lnTo>
                  <a:lnTo>
                    <a:pt x="25" y="316"/>
                  </a:lnTo>
                  <a:lnTo>
                    <a:pt x="37" y="334"/>
                  </a:lnTo>
                  <a:lnTo>
                    <a:pt x="49" y="350"/>
                  </a:lnTo>
                  <a:lnTo>
                    <a:pt x="63" y="366"/>
                  </a:lnTo>
                  <a:lnTo>
                    <a:pt x="77" y="380"/>
                  </a:lnTo>
                  <a:lnTo>
                    <a:pt x="94" y="392"/>
                  </a:lnTo>
                  <a:lnTo>
                    <a:pt x="113" y="402"/>
                  </a:lnTo>
                  <a:lnTo>
                    <a:pt x="131" y="411"/>
                  </a:lnTo>
                  <a:lnTo>
                    <a:pt x="150" y="418"/>
                  </a:lnTo>
                  <a:lnTo>
                    <a:pt x="172" y="424"/>
                  </a:lnTo>
                  <a:lnTo>
                    <a:pt x="192" y="427"/>
                  </a:lnTo>
                  <a:lnTo>
                    <a:pt x="215" y="428"/>
                  </a:lnTo>
                  <a:lnTo>
                    <a:pt x="236" y="427"/>
                  </a:lnTo>
                  <a:lnTo>
                    <a:pt x="258" y="424"/>
                  </a:lnTo>
                  <a:lnTo>
                    <a:pt x="278" y="418"/>
                  </a:lnTo>
                  <a:lnTo>
                    <a:pt x="297" y="411"/>
                  </a:lnTo>
                  <a:lnTo>
                    <a:pt x="317" y="402"/>
                  </a:lnTo>
                  <a:lnTo>
                    <a:pt x="334" y="392"/>
                  </a:lnTo>
                  <a:lnTo>
                    <a:pt x="351" y="380"/>
                  </a:lnTo>
                  <a:lnTo>
                    <a:pt x="365" y="366"/>
                  </a:lnTo>
                  <a:lnTo>
                    <a:pt x="379" y="350"/>
                  </a:lnTo>
                  <a:lnTo>
                    <a:pt x="391" y="334"/>
                  </a:lnTo>
                  <a:lnTo>
                    <a:pt x="403" y="316"/>
                  </a:lnTo>
                  <a:lnTo>
                    <a:pt x="412" y="297"/>
                  </a:lnTo>
                  <a:lnTo>
                    <a:pt x="419" y="278"/>
                  </a:lnTo>
                  <a:lnTo>
                    <a:pt x="424" y="257"/>
                  </a:lnTo>
                  <a:lnTo>
                    <a:pt x="428" y="236"/>
                  </a:lnTo>
                  <a:lnTo>
                    <a:pt x="429" y="214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" name="Freeform 82"/>
            <p:cNvSpPr>
              <a:spLocks noChangeArrowheads="1"/>
            </p:cNvSpPr>
            <p:nvPr/>
          </p:nvSpPr>
          <p:spPr bwMode="auto">
            <a:xfrm>
              <a:off x="2319" y="3636"/>
              <a:ext cx="241" cy="241"/>
            </a:xfrm>
            <a:custGeom>
              <a:avLst/>
              <a:gdLst>
                <a:gd name="T0" fmla="*/ 157061 w 378"/>
                <a:gd name="T1" fmla="*/ 71536 h 376"/>
                <a:gd name="T2" fmla="*/ 153728 w 378"/>
                <a:gd name="T3" fmla="*/ 55451 h 376"/>
                <a:gd name="T4" fmla="*/ 147895 w 378"/>
                <a:gd name="T5" fmla="*/ 41906 h 376"/>
                <a:gd name="T6" fmla="*/ 139563 w 378"/>
                <a:gd name="T7" fmla="*/ 28784 h 376"/>
                <a:gd name="T8" fmla="*/ 128731 w 378"/>
                <a:gd name="T9" fmla="*/ 18201 h 376"/>
                <a:gd name="T10" fmla="*/ 116233 w 378"/>
                <a:gd name="T11" fmla="*/ 9735 h 376"/>
                <a:gd name="T12" fmla="*/ 102068 w 378"/>
                <a:gd name="T13" fmla="*/ 3387 h 376"/>
                <a:gd name="T14" fmla="*/ 87071 w 378"/>
                <a:gd name="T15" fmla="*/ 424 h 376"/>
                <a:gd name="T16" fmla="*/ 70823 w 378"/>
                <a:gd name="T17" fmla="*/ 424 h 376"/>
                <a:gd name="T18" fmla="*/ 55409 w 378"/>
                <a:gd name="T19" fmla="*/ 3387 h 376"/>
                <a:gd name="T20" fmla="*/ 41244 w 378"/>
                <a:gd name="T21" fmla="*/ 9735 h 376"/>
                <a:gd name="T22" fmla="*/ 28746 w 378"/>
                <a:gd name="T23" fmla="*/ 18201 h 376"/>
                <a:gd name="T24" fmla="*/ 17914 w 378"/>
                <a:gd name="T25" fmla="*/ 28784 h 376"/>
                <a:gd name="T26" fmla="*/ 9582 w 378"/>
                <a:gd name="T27" fmla="*/ 41906 h 376"/>
                <a:gd name="T28" fmla="*/ 3750 w 378"/>
                <a:gd name="T29" fmla="*/ 55451 h 376"/>
                <a:gd name="T30" fmla="*/ 416 w 378"/>
                <a:gd name="T31" fmla="*/ 71536 h 376"/>
                <a:gd name="T32" fmla="*/ 416 w 378"/>
                <a:gd name="T33" fmla="*/ 87621 h 376"/>
                <a:gd name="T34" fmla="*/ 3750 w 378"/>
                <a:gd name="T35" fmla="*/ 103283 h 376"/>
                <a:gd name="T36" fmla="*/ 9582 w 378"/>
                <a:gd name="T37" fmla="*/ 117675 h 376"/>
                <a:gd name="T38" fmla="*/ 17914 w 378"/>
                <a:gd name="T39" fmla="*/ 130374 h 376"/>
                <a:gd name="T40" fmla="*/ 28746 w 378"/>
                <a:gd name="T41" fmla="*/ 140955 h 376"/>
                <a:gd name="T42" fmla="*/ 41244 w 378"/>
                <a:gd name="T43" fmla="*/ 149845 h 376"/>
                <a:gd name="T44" fmla="*/ 55409 w 378"/>
                <a:gd name="T45" fmla="*/ 155771 h 376"/>
                <a:gd name="T46" fmla="*/ 70823 w 378"/>
                <a:gd name="T47" fmla="*/ 158734 h 376"/>
                <a:gd name="T48" fmla="*/ 87071 w 378"/>
                <a:gd name="T49" fmla="*/ 158734 h 376"/>
                <a:gd name="T50" fmla="*/ 102068 w 378"/>
                <a:gd name="T51" fmla="*/ 155771 h 376"/>
                <a:gd name="T52" fmla="*/ 116233 w 378"/>
                <a:gd name="T53" fmla="*/ 149845 h 376"/>
                <a:gd name="T54" fmla="*/ 128731 w 378"/>
                <a:gd name="T55" fmla="*/ 140955 h 376"/>
                <a:gd name="T56" fmla="*/ 139563 w 378"/>
                <a:gd name="T57" fmla="*/ 130374 h 376"/>
                <a:gd name="T58" fmla="*/ 147895 w 378"/>
                <a:gd name="T59" fmla="*/ 117675 h 376"/>
                <a:gd name="T60" fmla="*/ 153728 w 378"/>
                <a:gd name="T61" fmla="*/ 103283 h 376"/>
                <a:gd name="T62" fmla="*/ 157061 w 378"/>
                <a:gd name="T63" fmla="*/ 87621 h 376"/>
                <a:gd name="T64" fmla="*/ 0 w 378"/>
                <a:gd name="T65" fmla="*/ 0 h 376"/>
                <a:gd name="T66" fmla="*/ 378 w 378"/>
                <a:gd name="T6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378" h="376">
                  <a:moveTo>
                    <a:pt x="378" y="188"/>
                  </a:moveTo>
                  <a:lnTo>
                    <a:pt x="377" y="169"/>
                  </a:lnTo>
                  <a:lnTo>
                    <a:pt x="374" y="150"/>
                  </a:lnTo>
                  <a:lnTo>
                    <a:pt x="369" y="131"/>
                  </a:lnTo>
                  <a:lnTo>
                    <a:pt x="363" y="114"/>
                  </a:lnTo>
                  <a:lnTo>
                    <a:pt x="355" y="99"/>
                  </a:lnTo>
                  <a:lnTo>
                    <a:pt x="345" y="83"/>
                  </a:lnTo>
                  <a:lnTo>
                    <a:pt x="335" y="68"/>
                  </a:lnTo>
                  <a:lnTo>
                    <a:pt x="322" y="54"/>
                  </a:lnTo>
                  <a:lnTo>
                    <a:pt x="309" y="43"/>
                  </a:lnTo>
                  <a:lnTo>
                    <a:pt x="295" y="32"/>
                  </a:lnTo>
                  <a:lnTo>
                    <a:pt x="279" y="23"/>
                  </a:lnTo>
                  <a:lnTo>
                    <a:pt x="262" y="15"/>
                  </a:lnTo>
                  <a:lnTo>
                    <a:pt x="245" y="8"/>
                  </a:lnTo>
                  <a:lnTo>
                    <a:pt x="227" y="3"/>
                  </a:lnTo>
                  <a:lnTo>
                    <a:pt x="209" y="1"/>
                  </a:lnTo>
                  <a:lnTo>
                    <a:pt x="190" y="0"/>
                  </a:lnTo>
                  <a:lnTo>
                    <a:pt x="170" y="1"/>
                  </a:lnTo>
                  <a:lnTo>
                    <a:pt x="151" y="3"/>
                  </a:lnTo>
                  <a:lnTo>
                    <a:pt x="133" y="8"/>
                  </a:lnTo>
                  <a:lnTo>
                    <a:pt x="116" y="15"/>
                  </a:lnTo>
                  <a:lnTo>
                    <a:pt x="99" y="23"/>
                  </a:lnTo>
                  <a:lnTo>
                    <a:pt x="84" y="32"/>
                  </a:lnTo>
                  <a:lnTo>
                    <a:pt x="69" y="43"/>
                  </a:lnTo>
                  <a:lnTo>
                    <a:pt x="56" y="54"/>
                  </a:lnTo>
                  <a:lnTo>
                    <a:pt x="43" y="68"/>
                  </a:lnTo>
                  <a:lnTo>
                    <a:pt x="33" y="83"/>
                  </a:lnTo>
                  <a:lnTo>
                    <a:pt x="23" y="99"/>
                  </a:lnTo>
                  <a:lnTo>
                    <a:pt x="15" y="114"/>
                  </a:lnTo>
                  <a:lnTo>
                    <a:pt x="9" y="131"/>
                  </a:lnTo>
                  <a:lnTo>
                    <a:pt x="5" y="150"/>
                  </a:lnTo>
                  <a:lnTo>
                    <a:pt x="1" y="169"/>
                  </a:lnTo>
                  <a:lnTo>
                    <a:pt x="0" y="188"/>
                  </a:lnTo>
                  <a:lnTo>
                    <a:pt x="1" y="207"/>
                  </a:lnTo>
                  <a:lnTo>
                    <a:pt x="5" y="226"/>
                  </a:lnTo>
                  <a:lnTo>
                    <a:pt x="9" y="244"/>
                  </a:lnTo>
                  <a:lnTo>
                    <a:pt x="15" y="262"/>
                  </a:lnTo>
                  <a:lnTo>
                    <a:pt x="23" y="278"/>
                  </a:lnTo>
                  <a:lnTo>
                    <a:pt x="33" y="294"/>
                  </a:lnTo>
                  <a:lnTo>
                    <a:pt x="43" y="308"/>
                  </a:lnTo>
                  <a:lnTo>
                    <a:pt x="56" y="321"/>
                  </a:lnTo>
                  <a:lnTo>
                    <a:pt x="69" y="333"/>
                  </a:lnTo>
                  <a:lnTo>
                    <a:pt x="84" y="345"/>
                  </a:lnTo>
                  <a:lnTo>
                    <a:pt x="99" y="354"/>
                  </a:lnTo>
                  <a:lnTo>
                    <a:pt x="116" y="362"/>
                  </a:lnTo>
                  <a:lnTo>
                    <a:pt x="133" y="368"/>
                  </a:lnTo>
                  <a:lnTo>
                    <a:pt x="151" y="373"/>
                  </a:lnTo>
                  <a:lnTo>
                    <a:pt x="170" y="375"/>
                  </a:lnTo>
                  <a:lnTo>
                    <a:pt x="190" y="376"/>
                  </a:lnTo>
                  <a:lnTo>
                    <a:pt x="209" y="375"/>
                  </a:lnTo>
                  <a:lnTo>
                    <a:pt x="227" y="373"/>
                  </a:lnTo>
                  <a:lnTo>
                    <a:pt x="245" y="368"/>
                  </a:lnTo>
                  <a:lnTo>
                    <a:pt x="262" y="362"/>
                  </a:lnTo>
                  <a:lnTo>
                    <a:pt x="279" y="354"/>
                  </a:lnTo>
                  <a:lnTo>
                    <a:pt x="295" y="345"/>
                  </a:lnTo>
                  <a:lnTo>
                    <a:pt x="309" y="333"/>
                  </a:lnTo>
                  <a:lnTo>
                    <a:pt x="322" y="321"/>
                  </a:lnTo>
                  <a:lnTo>
                    <a:pt x="335" y="308"/>
                  </a:lnTo>
                  <a:lnTo>
                    <a:pt x="345" y="294"/>
                  </a:lnTo>
                  <a:lnTo>
                    <a:pt x="355" y="278"/>
                  </a:lnTo>
                  <a:lnTo>
                    <a:pt x="363" y="262"/>
                  </a:lnTo>
                  <a:lnTo>
                    <a:pt x="369" y="244"/>
                  </a:lnTo>
                  <a:lnTo>
                    <a:pt x="374" y="226"/>
                  </a:lnTo>
                  <a:lnTo>
                    <a:pt x="377" y="207"/>
                  </a:lnTo>
                  <a:lnTo>
                    <a:pt x="378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" name="Freeform 83"/>
            <p:cNvSpPr>
              <a:spLocks noChangeArrowheads="1"/>
            </p:cNvSpPr>
            <p:nvPr/>
          </p:nvSpPr>
          <p:spPr bwMode="auto">
            <a:xfrm>
              <a:off x="2319" y="3636"/>
              <a:ext cx="241" cy="241"/>
            </a:xfrm>
            <a:custGeom>
              <a:avLst/>
              <a:gdLst>
                <a:gd name="T0" fmla="*/ 157061 w 378"/>
                <a:gd name="T1" fmla="*/ 71536 h 376"/>
                <a:gd name="T2" fmla="*/ 153728 w 378"/>
                <a:gd name="T3" fmla="*/ 55451 h 376"/>
                <a:gd name="T4" fmla="*/ 147895 w 378"/>
                <a:gd name="T5" fmla="*/ 41906 h 376"/>
                <a:gd name="T6" fmla="*/ 139563 w 378"/>
                <a:gd name="T7" fmla="*/ 28784 h 376"/>
                <a:gd name="T8" fmla="*/ 128731 w 378"/>
                <a:gd name="T9" fmla="*/ 18201 h 376"/>
                <a:gd name="T10" fmla="*/ 116233 w 378"/>
                <a:gd name="T11" fmla="*/ 9735 h 376"/>
                <a:gd name="T12" fmla="*/ 102068 w 378"/>
                <a:gd name="T13" fmla="*/ 3387 h 376"/>
                <a:gd name="T14" fmla="*/ 87071 w 378"/>
                <a:gd name="T15" fmla="*/ 424 h 376"/>
                <a:gd name="T16" fmla="*/ 70823 w 378"/>
                <a:gd name="T17" fmla="*/ 424 h 376"/>
                <a:gd name="T18" fmla="*/ 55409 w 378"/>
                <a:gd name="T19" fmla="*/ 3387 h 376"/>
                <a:gd name="T20" fmla="*/ 41244 w 378"/>
                <a:gd name="T21" fmla="*/ 9735 h 376"/>
                <a:gd name="T22" fmla="*/ 28746 w 378"/>
                <a:gd name="T23" fmla="*/ 18201 h 376"/>
                <a:gd name="T24" fmla="*/ 17914 w 378"/>
                <a:gd name="T25" fmla="*/ 28784 h 376"/>
                <a:gd name="T26" fmla="*/ 9582 w 378"/>
                <a:gd name="T27" fmla="*/ 41906 h 376"/>
                <a:gd name="T28" fmla="*/ 3750 w 378"/>
                <a:gd name="T29" fmla="*/ 55451 h 376"/>
                <a:gd name="T30" fmla="*/ 416 w 378"/>
                <a:gd name="T31" fmla="*/ 71536 h 376"/>
                <a:gd name="T32" fmla="*/ 416 w 378"/>
                <a:gd name="T33" fmla="*/ 87621 h 376"/>
                <a:gd name="T34" fmla="*/ 3750 w 378"/>
                <a:gd name="T35" fmla="*/ 103283 h 376"/>
                <a:gd name="T36" fmla="*/ 9582 w 378"/>
                <a:gd name="T37" fmla="*/ 117675 h 376"/>
                <a:gd name="T38" fmla="*/ 17914 w 378"/>
                <a:gd name="T39" fmla="*/ 130374 h 376"/>
                <a:gd name="T40" fmla="*/ 28746 w 378"/>
                <a:gd name="T41" fmla="*/ 140955 h 376"/>
                <a:gd name="T42" fmla="*/ 41244 w 378"/>
                <a:gd name="T43" fmla="*/ 149845 h 376"/>
                <a:gd name="T44" fmla="*/ 55409 w 378"/>
                <a:gd name="T45" fmla="*/ 155771 h 376"/>
                <a:gd name="T46" fmla="*/ 70823 w 378"/>
                <a:gd name="T47" fmla="*/ 158734 h 376"/>
                <a:gd name="T48" fmla="*/ 87071 w 378"/>
                <a:gd name="T49" fmla="*/ 158734 h 376"/>
                <a:gd name="T50" fmla="*/ 102068 w 378"/>
                <a:gd name="T51" fmla="*/ 155771 h 376"/>
                <a:gd name="T52" fmla="*/ 116233 w 378"/>
                <a:gd name="T53" fmla="*/ 149845 h 376"/>
                <a:gd name="T54" fmla="*/ 128731 w 378"/>
                <a:gd name="T55" fmla="*/ 140955 h 376"/>
                <a:gd name="T56" fmla="*/ 139563 w 378"/>
                <a:gd name="T57" fmla="*/ 130374 h 376"/>
                <a:gd name="T58" fmla="*/ 147895 w 378"/>
                <a:gd name="T59" fmla="*/ 117675 h 376"/>
                <a:gd name="T60" fmla="*/ 153728 w 378"/>
                <a:gd name="T61" fmla="*/ 103283 h 376"/>
                <a:gd name="T62" fmla="*/ 157061 w 378"/>
                <a:gd name="T63" fmla="*/ 87621 h 376"/>
                <a:gd name="T64" fmla="*/ 0 w 378"/>
                <a:gd name="T65" fmla="*/ 0 h 376"/>
                <a:gd name="T66" fmla="*/ 378 w 378"/>
                <a:gd name="T6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378" h="376">
                  <a:moveTo>
                    <a:pt x="378" y="188"/>
                  </a:moveTo>
                  <a:lnTo>
                    <a:pt x="377" y="169"/>
                  </a:lnTo>
                  <a:lnTo>
                    <a:pt x="374" y="150"/>
                  </a:lnTo>
                  <a:lnTo>
                    <a:pt x="369" y="131"/>
                  </a:lnTo>
                  <a:lnTo>
                    <a:pt x="363" y="114"/>
                  </a:lnTo>
                  <a:lnTo>
                    <a:pt x="355" y="99"/>
                  </a:lnTo>
                  <a:lnTo>
                    <a:pt x="345" y="83"/>
                  </a:lnTo>
                  <a:lnTo>
                    <a:pt x="335" y="68"/>
                  </a:lnTo>
                  <a:lnTo>
                    <a:pt x="322" y="54"/>
                  </a:lnTo>
                  <a:lnTo>
                    <a:pt x="309" y="43"/>
                  </a:lnTo>
                  <a:lnTo>
                    <a:pt x="295" y="32"/>
                  </a:lnTo>
                  <a:lnTo>
                    <a:pt x="279" y="23"/>
                  </a:lnTo>
                  <a:lnTo>
                    <a:pt x="262" y="15"/>
                  </a:lnTo>
                  <a:lnTo>
                    <a:pt x="245" y="8"/>
                  </a:lnTo>
                  <a:lnTo>
                    <a:pt x="227" y="3"/>
                  </a:lnTo>
                  <a:lnTo>
                    <a:pt x="209" y="1"/>
                  </a:lnTo>
                  <a:lnTo>
                    <a:pt x="190" y="0"/>
                  </a:lnTo>
                  <a:lnTo>
                    <a:pt x="170" y="1"/>
                  </a:lnTo>
                  <a:lnTo>
                    <a:pt x="151" y="3"/>
                  </a:lnTo>
                  <a:lnTo>
                    <a:pt x="133" y="8"/>
                  </a:lnTo>
                  <a:lnTo>
                    <a:pt x="116" y="15"/>
                  </a:lnTo>
                  <a:lnTo>
                    <a:pt x="99" y="23"/>
                  </a:lnTo>
                  <a:lnTo>
                    <a:pt x="84" y="32"/>
                  </a:lnTo>
                  <a:lnTo>
                    <a:pt x="69" y="43"/>
                  </a:lnTo>
                  <a:lnTo>
                    <a:pt x="56" y="54"/>
                  </a:lnTo>
                  <a:lnTo>
                    <a:pt x="43" y="68"/>
                  </a:lnTo>
                  <a:lnTo>
                    <a:pt x="33" y="83"/>
                  </a:lnTo>
                  <a:lnTo>
                    <a:pt x="23" y="99"/>
                  </a:lnTo>
                  <a:lnTo>
                    <a:pt x="15" y="114"/>
                  </a:lnTo>
                  <a:lnTo>
                    <a:pt x="9" y="131"/>
                  </a:lnTo>
                  <a:lnTo>
                    <a:pt x="5" y="150"/>
                  </a:lnTo>
                  <a:lnTo>
                    <a:pt x="1" y="169"/>
                  </a:lnTo>
                  <a:lnTo>
                    <a:pt x="0" y="188"/>
                  </a:lnTo>
                  <a:lnTo>
                    <a:pt x="1" y="207"/>
                  </a:lnTo>
                  <a:lnTo>
                    <a:pt x="5" y="226"/>
                  </a:lnTo>
                  <a:lnTo>
                    <a:pt x="9" y="244"/>
                  </a:lnTo>
                  <a:lnTo>
                    <a:pt x="15" y="262"/>
                  </a:lnTo>
                  <a:lnTo>
                    <a:pt x="23" y="278"/>
                  </a:lnTo>
                  <a:lnTo>
                    <a:pt x="33" y="294"/>
                  </a:lnTo>
                  <a:lnTo>
                    <a:pt x="43" y="308"/>
                  </a:lnTo>
                  <a:lnTo>
                    <a:pt x="56" y="321"/>
                  </a:lnTo>
                  <a:lnTo>
                    <a:pt x="69" y="333"/>
                  </a:lnTo>
                  <a:lnTo>
                    <a:pt x="84" y="345"/>
                  </a:lnTo>
                  <a:lnTo>
                    <a:pt x="99" y="354"/>
                  </a:lnTo>
                  <a:lnTo>
                    <a:pt x="116" y="362"/>
                  </a:lnTo>
                  <a:lnTo>
                    <a:pt x="133" y="368"/>
                  </a:lnTo>
                  <a:lnTo>
                    <a:pt x="151" y="373"/>
                  </a:lnTo>
                  <a:lnTo>
                    <a:pt x="170" y="375"/>
                  </a:lnTo>
                  <a:lnTo>
                    <a:pt x="190" y="376"/>
                  </a:lnTo>
                  <a:lnTo>
                    <a:pt x="209" y="375"/>
                  </a:lnTo>
                  <a:lnTo>
                    <a:pt x="227" y="373"/>
                  </a:lnTo>
                  <a:lnTo>
                    <a:pt x="245" y="368"/>
                  </a:lnTo>
                  <a:lnTo>
                    <a:pt x="262" y="362"/>
                  </a:lnTo>
                  <a:lnTo>
                    <a:pt x="279" y="354"/>
                  </a:lnTo>
                  <a:lnTo>
                    <a:pt x="295" y="345"/>
                  </a:lnTo>
                  <a:lnTo>
                    <a:pt x="309" y="333"/>
                  </a:lnTo>
                  <a:lnTo>
                    <a:pt x="322" y="321"/>
                  </a:lnTo>
                  <a:lnTo>
                    <a:pt x="335" y="308"/>
                  </a:lnTo>
                  <a:lnTo>
                    <a:pt x="345" y="294"/>
                  </a:lnTo>
                  <a:lnTo>
                    <a:pt x="355" y="278"/>
                  </a:lnTo>
                  <a:lnTo>
                    <a:pt x="363" y="262"/>
                  </a:lnTo>
                  <a:lnTo>
                    <a:pt x="369" y="244"/>
                  </a:lnTo>
                  <a:lnTo>
                    <a:pt x="374" y="226"/>
                  </a:lnTo>
                  <a:lnTo>
                    <a:pt x="377" y="207"/>
                  </a:lnTo>
                  <a:lnTo>
                    <a:pt x="378" y="188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" name="Rectangle 84"/>
            <p:cNvSpPr>
              <a:spLocks noChangeArrowheads="1"/>
            </p:cNvSpPr>
            <p:nvPr/>
          </p:nvSpPr>
          <p:spPr bwMode="auto">
            <a:xfrm>
              <a:off x="2358" y="3702"/>
              <a:ext cx="164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" name="Rectangle 85"/>
            <p:cNvSpPr>
              <a:spLocks noChangeArrowheads="1"/>
            </p:cNvSpPr>
            <p:nvPr/>
          </p:nvSpPr>
          <p:spPr bwMode="auto">
            <a:xfrm>
              <a:off x="2358" y="3702"/>
              <a:ext cx="164" cy="11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" name="Freeform 86"/>
            <p:cNvSpPr>
              <a:spLocks noChangeArrowheads="1"/>
            </p:cNvSpPr>
            <p:nvPr/>
          </p:nvSpPr>
          <p:spPr bwMode="auto">
            <a:xfrm>
              <a:off x="2358" y="3702"/>
              <a:ext cx="164" cy="44"/>
            </a:xfrm>
            <a:custGeom>
              <a:avLst/>
              <a:gdLst>
                <a:gd name="T0" fmla="*/ 0 w 258"/>
                <a:gd name="T1" fmla="*/ 0 h 69"/>
                <a:gd name="T2" fmla="*/ 53910 w 258"/>
                <a:gd name="T3" fmla="*/ 30423 h 69"/>
                <a:gd name="T4" fmla="*/ 106992 w 258"/>
                <a:gd name="T5" fmla="*/ 0 h 69"/>
                <a:gd name="T6" fmla="*/ 0 w 258"/>
                <a:gd name="T7" fmla="*/ 0 h 69"/>
                <a:gd name="T8" fmla="*/ 258 w 258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58" h="69">
                  <a:moveTo>
                    <a:pt x="0" y="0"/>
                  </a:moveTo>
                  <a:lnTo>
                    <a:pt x="130" y="69"/>
                  </a:lnTo>
                  <a:lnTo>
                    <a:pt x="258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" name="Freeform 87"/>
            <p:cNvSpPr>
              <a:spLocks noChangeArrowheads="1"/>
            </p:cNvSpPr>
            <p:nvPr/>
          </p:nvSpPr>
          <p:spPr bwMode="auto">
            <a:xfrm>
              <a:off x="1710" y="3564"/>
              <a:ext cx="81" cy="0"/>
            </a:xfrm>
            <a:custGeom>
              <a:avLst/>
              <a:gdLst>
                <a:gd name="T0" fmla="*/ 0 w 128"/>
                <a:gd name="T1" fmla="*/ 0 h 2044"/>
                <a:gd name="T2" fmla="*/ 5032 w 128"/>
                <a:gd name="T3" fmla="*/ 0 h 2044"/>
                <a:gd name="T4" fmla="*/ 11323 w 128"/>
                <a:gd name="T5" fmla="*/ 0 h 2044"/>
                <a:gd name="T6" fmla="*/ 17613 w 128"/>
                <a:gd name="T7" fmla="*/ 0 h 2044"/>
                <a:gd name="T8" fmla="*/ 24743 w 128"/>
                <a:gd name="T9" fmla="*/ 0 h 2044"/>
                <a:gd name="T10" fmla="*/ 39001 w 128"/>
                <a:gd name="T11" fmla="*/ 0 h 2044"/>
                <a:gd name="T12" fmla="*/ 53679 w 128"/>
                <a:gd name="T13" fmla="*/ 0 h 2044"/>
                <a:gd name="T14" fmla="*/ 0 w 128"/>
                <a:gd name="T15" fmla="*/ 0 h 2044"/>
                <a:gd name="T16" fmla="*/ 128 w 128"/>
                <a:gd name="T17" fmla="*/ 2044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128" h="2044">
                  <a:moveTo>
                    <a:pt x="0" y="0"/>
                  </a:moveTo>
                  <a:lnTo>
                    <a:pt x="12" y="0"/>
                  </a:lnTo>
                  <a:lnTo>
                    <a:pt x="27" y="0"/>
                  </a:lnTo>
                  <a:lnTo>
                    <a:pt x="42" y="0"/>
                  </a:lnTo>
                  <a:lnTo>
                    <a:pt x="59" y="0"/>
                  </a:lnTo>
                  <a:lnTo>
                    <a:pt x="93" y="0"/>
                  </a:lnTo>
                  <a:lnTo>
                    <a:pt x="128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" name="Freeform 88"/>
            <p:cNvSpPr>
              <a:spLocks noChangeArrowheads="1"/>
            </p:cNvSpPr>
            <p:nvPr/>
          </p:nvSpPr>
          <p:spPr bwMode="auto">
            <a:xfrm>
              <a:off x="1785" y="3532"/>
              <a:ext cx="62" cy="62"/>
            </a:xfrm>
            <a:custGeom>
              <a:avLst/>
              <a:gdLst>
                <a:gd name="T0" fmla="*/ 0 w 99"/>
                <a:gd name="T1" fmla="*/ 0 h 97"/>
                <a:gd name="T2" fmla="*/ 40552 w 99"/>
                <a:gd name="T3" fmla="*/ 21339 h 97"/>
                <a:gd name="T4" fmla="*/ 0 w 99"/>
                <a:gd name="T5" fmla="*/ 42242 h 97"/>
                <a:gd name="T6" fmla="*/ 0 w 99"/>
                <a:gd name="T7" fmla="*/ 0 h 97"/>
                <a:gd name="T8" fmla="*/ 0 w 99"/>
                <a:gd name="T9" fmla="*/ 0 h 97"/>
                <a:gd name="T10" fmla="*/ 99 w 99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7">
                  <a:moveTo>
                    <a:pt x="0" y="0"/>
                  </a:moveTo>
                  <a:lnTo>
                    <a:pt x="99" y="49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" name="Freeform 89"/>
            <p:cNvSpPr>
              <a:spLocks noChangeArrowheads="1"/>
            </p:cNvSpPr>
            <p:nvPr/>
          </p:nvSpPr>
          <p:spPr bwMode="auto">
            <a:xfrm>
              <a:off x="2123" y="3564"/>
              <a:ext cx="88" cy="0"/>
            </a:xfrm>
            <a:custGeom>
              <a:avLst/>
              <a:gdLst>
                <a:gd name="T0" fmla="*/ 0 w 140"/>
                <a:gd name="T1" fmla="*/ 0 h 2044"/>
                <a:gd name="T2" fmla="*/ 5699 w 140"/>
                <a:gd name="T3" fmla="*/ 0 h 2044"/>
                <a:gd name="T4" fmla="*/ 11805 w 140"/>
                <a:gd name="T5" fmla="*/ 0 h 2044"/>
                <a:gd name="T6" fmla="*/ 18725 w 140"/>
                <a:gd name="T7" fmla="*/ 0 h 2044"/>
                <a:gd name="T8" fmla="*/ 26052 w 140"/>
                <a:gd name="T9" fmla="*/ 0 h 2044"/>
                <a:gd name="T10" fmla="*/ 41113 w 140"/>
                <a:gd name="T11" fmla="*/ 0 h 2044"/>
                <a:gd name="T12" fmla="*/ 56989 w 140"/>
                <a:gd name="T13" fmla="*/ 0 h 2044"/>
                <a:gd name="T14" fmla="*/ 0 w 140"/>
                <a:gd name="T15" fmla="*/ 0 h 2044"/>
                <a:gd name="T16" fmla="*/ 140 w 140"/>
                <a:gd name="T17" fmla="*/ 2044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140" h="2044">
                  <a:moveTo>
                    <a:pt x="0" y="0"/>
                  </a:moveTo>
                  <a:lnTo>
                    <a:pt x="14" y="0"/>
                  </a:lnTo>
                  <a:lnTo>
                    <a:pt x="29" y="0"/>
                  </a:lnTo>
                  <a:lnTo>
                    <a:pt x="46" y="0"/>
                  </a:lnTo>
                  <a:lnTo>
                    <a:pt x="64" y="0"/>
                  </a:lnTo>
                  <a:lnTo>
                    <a:pt x="101" y="0"/>
                  </a:lnTo>
                  <a:lnTo>
                    <a:pt x="14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" name="Freeform 90"/>
            <p:cNvSpPr>
              <a:spLocks noChangeArrowheads="1"/>
            </p:cNvSpPr>
            <p:nvPr/>
          </p:nvSpPr>
          <p:spPr bwMode="auto">
            <a:xfrm>
              <a:off x="2204" y="3532"/>
              <a:ext cx="62" cy="62"/>
            </a:xfrm>
            <a:custGeom>
              <a:avLst/>
              <a:gdLst>
                <a:gd name="T0" fmla="*/ 0 w 98"/>
                <a:gd name="T1" fmla="*/ 0 h 97"/>
                <a:gd name="T2" fmla="*/ 41385 w 98"/>
                <a:gd name="T3" fmla="*/ 21339 h 97"/>
                <a:gd name="T4" fmla="*/ 0 w 98"/>
                <a:gd name="T5" fmla="*/ 42242 h 97"/>
                <a:gd name="T6" fmla="*/ 0 w 98"/>
                <a:gd name="T7" fmla="*/ 0 h 97"/>
                <a:gd name="T8" fmla="*/ 0 w 98"/>
                <a:gd name="T9" fmla="*/ 0 h 97"/>
                <a:gd name="T10" fmla="*/ 98 w 98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7">
                  <a:moveTo>
                    <a:pt x="0" y="0"/>
                  </a:moveTo>
                  <a:lnTo>
                    <a:pt x="98" y="49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" name="Freeform 91"/>
            <p:cNvSpPr>
              <a:spLocks noChangeArrowheads="1"/>
            </p:cNvSpPr>
            <p:nvPr/>
          </p:nvSpPr>
          <p:spPr bwMode="auto">
            <a:xfrm>
              <a:off x="2158" y="3757"/>
              <a:ext cx="89" cy="0"/>
            </a:xfrm>
            <a:custGeom>
              <a:avLst/>
              <a:gdLst>
                <a:gd name="T0" fmla="*/ 0 w 139"/>
                <a:gd name="T1" fmla="*/ 0 h 2044"/>
                <a:gd name="T2" fmla="*/ 5609 w 139"/>
                <a:gd name="T3" fmla="*/ 0 h 2044"/>
                <a:gd name="T4" fmla="*/ 12513 w 139"/>
                <a:gd name="T5" fmla="*/ 0 h 2044"/>
                <a:gd name="T6" fmla="*/ 19848 w 139"/>
                <a:gd name="T7" fmla="*/ 0 h 2044"/>
                <a:gd name="T8" fmla="*/ 27183 w 139"/>
                <a:gd name="T9" fmla="*/ 0 h 2044"/>
                <a:gd name="T10" fmla="*/ 43579 w 139"/>
                <a:gd name="T11" fmla="*/ 0 h 2044"/>
                <a:gd name="T12" fmla="*/ 59974 w 139"/>
                <a:gd name="T13" fmla="*/ 0 h 2044"/>
                <a:gd name="T14" fmla="*/ 0 w 139"/>
                <a:gd name="T15" fmla="*/ 0 h 2044"/>
                <a:gd name="T16" fmla="*/ 139 w 139"/>
                <a:gd name="T17" fmla="*/ 2044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139" h="2044">
                  <a:moveTo>
                    <a:pt x="0" y="0"/>
                  </a:moveTo>
                  <a:lnTo>
                    <a:pt x="13" y="0"/>
                  </a:lnTo>
                  <a:lnTo>
                    <a:pt x="29" y="0"/>
                  </a:lnTo>
                  <a:lnTo>
                    <a:pt x="46" y="0"/>
                  </a:lnTo>
                  <a:lnTo>
                    <a:pt x="63" y="0"/>
                  </a:lnTo>
                  <a:lnTo>
                    <a:pt x="101" y="0"/>
                  </a:lnTo>
                  <a:lnTo>
                    <a:pt x="139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" name="Freeform 92"/>
            <p:cNvSpPr>
              <a:spLocks noChangeArrowheads="1"/>
            </p:cNvSpPr>
            <p:nvPr/>
          </p:nvSpPr>
          <p:spPr bwMode="auto">
            <a:xfrm>
              <a:off x="2239" y="3726"/>
              <a:ext cx="62" cy="61"/>
            </a:xfrm>
            <a:custGeom>
              <a:avLst/>
              <a:gdLst>
                <a:gd name="T0" fmla="*/ 0 w 98"/>
                <a:gd name="T1" fmla="*/ 0 h 98"/>
                <a:gd name="T2" fmla="*/ 41385 w 98"/>
                <a:gd name="T3" fmla="*/ 19632 h 98"/>
                <a:gd name="T4" fmla="*/ 0 w 98"/>
                <a:gd name="T5" fmla="*/ 39263 h 98"/>
                <a:gd name="T6" fmla="*/ 0 w 98"/>
                <a:gd name="T7" fmla="*/ 0 h 98"/>
                <a:gd name="T8" fmla="*/ 0 w 98"/>
                <a:gd name="T9" fmla="*/ 0 h 98"/>
                <a:gd name="T10" fmla="*/ 98 w 98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8">
                  <a:moveTo>
                    <a:pt x="0" y="0"/>
                  </a:moveTo>
                  <a:lnTo>
                    <a:pt x="98" y="49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" name="Freeform 93"/>
            <p:cNvSpPr>
              <a:spLocks noChangeArrowheads="1"/>
            </p:cNvSpPr>
            <p:nvPr/>
          </p:nvSpPr>
          <p:spPr bwMode="auto">
            <a:xfrm>
              <a:off x="2578" y="3757"/>
              <a:ext cx="89" cy="0"/>
            </a:xfrm>
            <a:custGeom>
              <a:avLst/>
              <a:gdLst>
                <a:gd name="T0" fmla="*/ 0 w 138"/>
                <a:gd name="T1" fmla="*/ 0 h 2044"/>
                <a:gd name="T2" fmla="*/ 6173 w 138"/>
                <a:gd name="T3" fmla="*/ 0 h 2044"/>
                <a:gd name="T4" fmla="*/ 12346 w 138"/>
                <a:gd name="T5" fmla="*/ 0 h 2044"/>
                <a:gd name="T6" fmla="*/ 19841 w 138"/>
                <a:gd name="T7" fmla="*/ 0 h 2044"/>
                <a:gd name="T8" fmla="*/ 27778 w 138"/>
                <a:gd name="T9" fmla="*/ 0 h 2044"/>
                <a:gd name="T10" fmla="*/ 44533 w 138"/>
                <a:gd name="T11" fmla="*/ 0 h 2044"/>
                <a:gd name="T12" fmla="*/ 60847 w 138"/>
                <a:gd name="T13" fmla="*/ 0 h 2044"/>
                <a:gd name="T14" fmla="*/ 0 w 138"/>
                <a:gd name="T15" fmla="*/ 0 h 2044"/>
                <a:gd name="T16" fmla="*/ 138 w 138"/>
                <a:gd name="T17" fmla="*/ 2044 h 2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138" h="2044">
                  <a:moveTo>
                    <a:pt x="0" y="0"/>
                  </a:moveTo>
                  <a:lnTo>
                    <a:pt x="14" y="0"/>
                  </a:lnTo>
                  <a:lnTo>
                    <a:pt x="28" y="0"/>
                  </a:lnTo>
                  <a:lnTo>
                    <a:pt x="45" y="0"/>
                  </a:lnTo>
                  <a:lnTo>
                    <a:pt x="63" y="0"/>
                  </a:lnTo>
                  <a:lnTo>
                    <a:pt x="101" y="0"/>
                  </a:lnTo>
                  <a:lnTo>
                    <a:pt x="138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Freeform 94"/>
            <p:cNvSpPr>
              <a:spLocks noChangeArrowheads="1"/>
            </p:cNvSpPr>
            <p:nvPr/>
          </p:nvSpPr>
          <p:spPr bwMode="auto">
            <a:xfrm>
              <a:off x="2660" y="3726"/>
              <a:ext cx="62" cy="61"/>
            </a:xfrm>
            <a:custGeom>
              <a:avLst/>
              <a:gdLst>
                <a:gd name="T0" fmla="*/ 0 w 97"/>
                <a:gd name="T1" fmla="*/ 0 h 98"/>
                <a:gd name="T2" fmla="*/ 42242 w 97"/>
                <a:gd name="T3" fmla="*/ 19632 h 98"/>
                <a:gd name="T4" fmla="*/ 0 w 97"/>
                <a:gd name="T5" fmla="*/ 39263 h 98"/>
                <a:gd name="T6" fmla="*/ 0 w 97"/>
                <a:gd name="T7" fmla="*/ 0 h 98"/>
                <a:gd name="T8" fmla="*/ 0 w 97"/>
                <a:gd name="T9" fmla="*/ 0 h 98"/>
                <a:gd name="T10" fmla="*/ 97 w 97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7" h="98">
                  <a:moveTo>
                    <a:pt x="0" y="0"/>
                  </a:moveTo>
                  <a:lnTo>
                    <a:pt x="97" y="49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" name="Freeform 95"/>
            <p:cNvSpPr>
              <a:spLocks noChangeArrowheads="1"/>
            </p:cNvSpPr>
            <p:nvPr/>
          </p:nvSpPr>
          <p:spPr bwMode="auto">
            <a:xfrm>
              <a:off x="1922" y="1371"/>
              <a:ext cx="276" cy="276"/>
            </a:xfrm>
            <a:custGeom>
              <a:avLst/>
              <a:gdLst>
                <a:gd name="T0" fmla="*/ 183615 w 428"/>
                <a:gd name="T1" fmla="*/ 82993 h 428"/>
                <a:gd name="T2" fmla="*/ 179745 w 428"/>
                <a:gd name="T3" fmla="*/ 64932 h 428"/>
                <a:gd name="T4" fmla="*/ 172864 w 428"/>
                <a:gd name="T5" fmla="*/ 48161 h 428"/>
                <a:gd name="T6" fmla="*/ 162974 w 428"/>
                <a:gd name="T7" fmla="*/ 33541 h 428"/>
                <a:gd name="T8" fmla="*/ 150504 w 428"/>
                <a:gd name="T9" fmla="*/ 21501 h 428"/>
                <a:gd name="T10" fmla="*/ 135883 w 428"/>
                <a:gd name="T11" fmla="*/ 11180 h 428"/>
                <a:gd name="T12" fmla="*/ 119113 w 428"/>
                <a:gd name="T13" fmla="*/ 4300 h 428"/>
                <a:gd name="T14" fmla="*/ 101053 w 428"/>
                <a:gd name="T15" fmla="*/ 430 h 428"/>
                <a:gd name="T16" fmla="*/ 82562 w 428"/>
                <a:gd name="T17" fmla="*/ 430 h 428"/>
                <a:gd name="T18" fmla="*/ 64502 w 428"/>
                <a:gd name="T19" fmla="*/ 4300 h 428"/>
                <a:gd name="T20" fmla="*/ 48161 w 428"/>
                <a:gd name="T21" fmla="*/ 11180 h 428"/>
                <a:gd name="T22" fmla="*/ 33541 w 428"/>
                <a:gd name="T23" fmla="*/ 21501 h 428"/>
                <a:gd name="T24" fmla="*/ 20640 w 428"/>
                <a:gd name="T25" fmla="*/ 33541 h 428"/>
                <a:gd name="T26" fmla="*/ 11180 w 428"/>
                <a:gd name="T27" fmla="*/ 48161 h 428"/>
                <a:gd name="T28" fmla="*/ 3870 w 428"/>
                <a:gd name="T29" fmla="*/ 64932 h 428"/>
                <a:gd name="T30" fmla="*/ 430 w 428"/>
                <a:gd name="T31" fmla="*/ 82993 h 428"/>
                <a:gd name="T32" fmla="*/ 430 w 428"/>
                <a:gd name="T33" fmla="*/ 101913 h 428"/>
                <a:gd name="T34" fmla="*/ 3870 w 428"/>
                <a:gd name="T35" fmla="*/ 119973 h 428"/>
                <a:gd name="T36" fmla="*/ 11180 w 428"/>
                <a:gd name="T37" fmla="*/ 135883 h 428"/>
                <a:gd name="T38" fmla="*/ 20640 w 428"/>
                <a:gd name="T39" fmla="*/ 150934 h 428"/>
                <a:gd name="T40" fmla="*/ 33541 w 428"/>
                <a:gd name="T41" fmla="*/ 163404 h 428"/>
                <a:gd name="T42" fmla="*/ 48161 w 428"/>
                <a:gd name="T43" fmla="*/ 172864 h 428"/>
                <a:gd name="T44" fmla="*/ 64502 w 428"/>
                <a:gd name="T45" fmla="*/ 180174 h 428"/>
                <a:gd name="T46" fmla="*/ 82562 w 428"/>
                <a:gd name="T47" fmla="*/ 183615 h 428"/>
                <a:gd name="T48" fmla="*/ 101053 w 428"/>
                <a:gd name="T49" fmla="*/ 183615 h 428"/>
                <a:gd name="T50" fmla="*/ 119113 w 428"/>
                <a:gd name="T51" fmla="*/ 180174 h 428"/>
                <a:gd name="T52" fmla="*/ 135883 w 428"/>
                <a:gd name="T53" fmla="*/ 172864 h 428"/>
                <a:gd name="T54" fmla="*/ 150504 w 428"/>
                <a:gd name="T55" fmla="*/ 163404 h 428"/>
                <a:gd name="T56" fmla="*/ 162974 w 428"/>
                <a:gd name="T57" fmla="*/ 150934 h 428"/>
                <a:gd name="T58" fmla="*/ 172864 w 428"/>
                <a:gd name="T59" fmla="*/ 135883 h 428"/>
                <a:gd name="T60" fmla="*/ 179745 w 428"/>
                <a:gd name="T61" fmla="*/ 119973 h 428"/>
                <a:gd name="T62" fmla="*/ 183615 w 428"/>
                <a:gd name="T63" fmla="*/ 101913 h 428"/>
                <a:gd name="T64" fmla="*/ 0 w 428"/>
                <a:gd name="T65" fmla="*/ 0 h 428"/>
                <a:gd name="T66" fmla="*/ 428 w 428"/>
                <a:gd name="T67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428" h="428">
                  <a:moveTo>
                    <a:pt x="428" y="214"/>
                  </a:moveTo>
                  <a:lnTo>
                    <a:pt x="427" y="193"/>
                  </a:lnTo>
                  <a:lnTo>
                    <a:pt x="424" y="171"/>
                  </a:lnTo>
                  <a:lnTo>
                    <a:pt x="418" y="151"/>
                  </a:lnTo>
                  <a:lnTo>
                    <a:pt x="411" y="131"/>
                  </a:lnTo>
                  <a:lnTo>
                    <a:pt x="402" y="112"/>
                  </a:lnTo>
                  <a:lnTo>
                    <a:pt x="392" y="95"/>
                  </a:lnTo>
                  <a:lnTo>
                    <a:pt x="379" y="78"/>
                  </a:lnTo>
                  <a:lnTo>
                    <a:pt x="365" y="63"/>
                  </a:lnTo>
                  <a:lnTo>
                    <a:pt x="350" y="50"/>
                  </a:lnTo>
                  <a:lnTo>
                    <a:pt x="334" y="37"/>
                  </a:lnTo>
                  <a:lnTo>
                    <a:pt x="316" y="26"/>
                  </a:lnTo>
                  <a:lnTo>
                    <a:pt x="297" y="17"/>
                  </a:lnTo>
                  <a:lnTo>
                    <a:pt x="277" y="10"/>
                  </a:lnTo>
                  <a:lnTo>
                    <a:pt x="257" y="4"/>
                  </a:lnTo>
                  <a:lnTo>
                    <a:pt x="235" y="1"/>
                  </a:lnTo>
                  <a:lnTo>
                    <a:pt x="214" y="0"/>
                  </a:lnTo>
                  <a:lnTo>
                    <a:pt x="192" y="1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30" y="17"/>
                  </a:lnTo>
                  <a:lnTo>
                    <a:pt x="112" y="26"/>
                  </a:lnTo>
                  <a:lnTo>
                    <a:pt x="94" y="37"/>
                  </a:lnTo>
                  <a:lnTo>
                    <a:pt x="78" y="50"/>
                  </a:lnTo>
                  <a:lnTo>
                    <a:pt x="62" y="63"/>
                  </a:lnTo>
                  <a:lnTo>
                    <a:pt x="48" y="78"/>
                  </a:lnTo>
                  <a:lnTo>
                    <a:pt x="36" y="95"/>
                  </a:lnTo>
                  <a:lnTo>
                    <a:pt x="26" y="112"/>
                  </a:lnTo>
                  <a:lnTo>
                    <a:pt x="17" y="131"/>
                  </a:lnTo>
                  <a:lnTo>
                    <a:pt x="9" y="151"/>
                  </a:lnTo>
                  <a:lnTo>
                    <a:pt x="4" y="171"/>
                  </a:lnTo>
                  <a:lnTo>
                    <a:pt x="1" y="193"/>
                  </a:lnTo>
                  <a:lnTo>
                    <a:pt x="0" y="214"/>
                  </a:lnTo>
                  <a:lnTo>
                    <a:pt x="1" y="237"/>
                  </a:lnTo>
                  <a:lnTo>
                    <a:pt x="4" y="257"/>
                  </a:lnTo>
                  <a:lnTo>
                    <a:pt x="9" y="279"/>
                  </a:lnTo>
                  <a:lnTo>
                    <a:pt x="17" y="298"/>
                  </a:lnTo>
                  <a:lnTo>
                    <a:pt x="26" y="316"/>
                  </a:lnTo>
                  <a:lnTo>
                    <a:pt x="36" y="334"/>
                  </a:lnTo>
                  <a:lnTo>
                    <a:pt x="48" y="351"/>
                  </a:lnTo>
                  <a:lnTo>
                    <a:pt x="62" y="366"/>
                  </a:lnTo>
                  <a:lnTo>
                    <a:pt x="78" y="380"/>
                  </a:lnTo>
                  <a:lnTo>
                    <a:pt x="94" y="392"/>
                  </a:lnTo>
                  <a:lnTo>
                    <a:pt x="112" y="402"/>
                  </a:lnTo>
                  <a:lnTo>
                    <a:pt x="130" y="411"/>
                  </a:lnTo>
                  <a:lnTo>
                    <a:pt x="150" y="419"/>
                  </a:lnTo>
                  <a:lnTo>
                    <a:pt x="171" y="424"/>
                  </a:lnTo>
                  <a:lnTo>
                    <a:pt x="192" y="427"/>
                  </a:lnTo>
                  <a:lnTo>
                    <a:pt x="214" y="428"/>
                  </a:lnTo>
                  <a:lnTo>
                    <a:pt x="235" y="427"/>
                  </a:lnTo>
                  <a:lnTo>
                    <a:pt x="257" y="424"/>
                  </a:lnTo>
                  <a:lnTo>
                    <a:pt x="277" y="419"/>
                  </a:lnTo>
                  <a:lnTo>
                    <a:pt x="297" y="411"/>
                  </a:lnTo>
                  <a:lnTo>
                    <a:pt x="316" y="402"/>
                  </a:lnTo>
                  <a:lnTo>
                    <a:pt x="334" y="392"/>
                  </a:lnTo>
                  <a:lnTo>
                    <a:pt x="350" y="380"/>
                  </a:lnTo>
                  <a:lnTo>
                    <a:pt x="365" y="366"/>
                  </a:lnTo>
                  <a:lnTo>
                    <a:pt x="379" y="351"/>
                  </a:lnTo>
                  <a:lnTo>
                    <a:pt x="392" y="334"/>
                  </a:lnTo>
                  <a:lnTo>
                    <a:pt x="402" y="316"/>
                  </a:lnTo>
                  <a:lnTo>
                    <a:pt x="411" y="298"/>
                  </a:lnTo>
                  <a:lnTo>
                    <a:pt x="418" y="279"/>
                  </a:lnTo>
                  <a:lnTo>
                    <a:pt x="424" y="257"/>
                  </a:lnTo>
                  <a:lnTo>
                    <a:pt x="427" y="237"/>
                  </a:lnTo>
                  <a:lnTo>
                    <a:pt x="428" y="2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" name="Freeform 96"/>
            <p:cNvSpPr>
              <a:spLocks noChangeArrowheads="1"/>
            </p:cNvSpPr>
            <p:nvPr/>
          </p:nvSpPr>
          <p:spPr bwMode="auto">
            <a:xfrm>
              <a:off x="1922" y="1371"/>
              <a:ext cx="276" cy="276"/>
            </a:xfrm>
            <a:custGeom>
              <a:avLst/>
              <a:gdLst>
                <a:gd name="T0" fmla="*/ 183615 w 428"/>
                <a:gd name="T1" fmla="*/ 82993 h 428"/>
                <a:gd name="T2" fmla="*/ 179745 w 428"/>
                <a:gd name="T3" fmla="*/ 64932 h 428"/>
                <a:gd name="T4" fmla="*/ 172864 w 428"/>
                <a:gd name="T5" fmla="*/ 48161 h 428"/>
                <a:gd name="T6" fmla="*/ 162974 w 428"/>
                <a:gd name="T7" fmla="*/ 33541 h 428"/>
                <a:gd name="T8" fmla="*/ 150504 w 428"/>
                <a:gd name="T9" fmla="*/ 21501 h 428"/>
                <a:gd name="T10" fmla="*/ 135883 w 428"/>
                <a:gd name="T11" fmla="*/ 11180 h 428"/>
                <a:gd name="T12" fmla="*/ 119113 w 428"/>
                <a:gd name="T13" fmla="*/ 4300 h 428"/>
                <a:gd name="T14" fmla="*/ 101053 w 428"/>
                <a:gd name="T15" fmla="*/ 430 h 428"/>
                <a:gd name="T16" fmla="*/ 82562 w 428"/>
                <a:gd name="T17" fmla="*/ 430 h 428"/>
                <a:gd name="T18" fmla="*/ 64502 w 428"/>
                <a:gd name="T19" fmla="*/ 4300 h 428"/>
                <a:gd name="T20" fmla="*/ 48161 w 428"/>
                <a:gd name="T21" fmla="*/ 11180 h 428"/>
                <a:gd name="T22" fmla="*/ 33541 w 428"/>
                <a:gd name="T23" fmla="*/ 21501 h 428"/>
                <a:gd name="T24" fmla="*/ 20640 w 428"/>
                <a:gd name="T25" fmla="*/ 33541 h 428"/>
                <a:gd name="T26" fmla="*/ 11180 w 428"/>
                <a:gd name="T27" fmla="*/ 48161 h 428"/>
                <a:gd name="T28" fmla="*/ 3870 w 428"/>
                <a:gd name="T29" fmla="*/ 64932 h 428"/>
                <a:gd name="T30" fmla="*/ 430 w 428"/>
                <a:gd name="T31" fmla="*/ 82993 h 428"/>
                <a:gd name="T32" fmla="*/ 430 w 428"/>
                <a:gd name="T33" fmla="*/ 101913 h 428"/>
                <a:gd name="T34" fmla="*/ 3870 w 428"/>
                <a:gd name="T35" fmla="*/ 119973 h 428"/>
                <a:gd name="T36" fmla="*/ 11180 w 428"/>
                <a:gd name="T37" fmla="*/ 135883 h 428"/>
                <a:gd name="T38" fmla="*/ 20640 w 428"/>
                <a:gd name="T39" fmla="*/ 150934 h 428"/>
                <a:gd name="T40" fmla="*/ 33541 w 428"/>
                <a:gd name="T41" fmla="*/ 163404 h 428"/>
                <a:gd name="T42" fmla="*/ 48161 w 428"/>
                <a:gd name="T43" fmla="*/ 172864 h 428"/>
                <a:gd name="T44" fmla="*/ 64502 w 428"/>
                <a:gd name="T45" fmla="*/ 180174 h 428"/>
                <a:gd name="T46" fmla="*/ 82562 w 428"/>
                <a:gd name="T47" fmla="*/ 183615 h 428"/>
                <a:gd name="T48" fmla="*/ 101053 w 428"/>
                <a:gd name="T49" fmla="*/ 183615 h 428"/>
                <a:gd name="T50" fmla="*/ 119113 w 428"/>
                <a:gd name="T51" fmla="*/ 180174 h 428"/>
                <a:gd name="T52" fmla="*/ 135883 w 428"/>
                <a:gd name="T53" fmla="*/ 172864 h 428"/>
                <a:gd name="T54" fmla="*/ 150504 w 428"/>
                <a:gd name="T55" fmla="*/ 163404 h 428"/>
                <a:gd name="T56" fmla="*/ 162974 w 428"/>
                <a:gd name="T57" fmla="*/ 150934 h 428"/>
                <a:gd name="T58" fmla="*/ 172864 w 428"/>
                <a:gd name="T59" fmla="*/ 135883 h 428"/>
                <a:gd name="T60" fmla="*/ 179745 w 428"/>
                <a:gd name="T61" fmla="*/ 119973 h 428"/>
                <a:gd name="T62" fmla="*/ 183615 w 428"/>
                <a:gd name="T63" fmla="*/ 101913 h 428"/>
                <a:gd name="T64" fmla="*/ 0 w 428"/>
                <a:gd name="T65" fmla="*/ 0 h 428"/>
                <a:gd name="T66" fmla="*/ 428 w 428"/>
                <a:gd name="T67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428" h="428">
                  <a:moveTo>
                    <a:pt x="428" y="214"/>
                  </a:moveTo>
                  <a:lnTo>
                    <a:pt x="427" y="193"/>
                  </a:lnTo>
                  <a:lnTo>
                    <a:pt x="424" y="171"/>
                  </a:lnTo>
                  <a:lnTo>
                    <a:pt x="418" y="151"/>
                  </a:lnTo>
                  <a:lnTo>
                    <a:pt x="411" y="131"/>
                  </a:lnTo>
                  <a:lnTo>
                    <a:pt x="402" y="112"/>
                  </a:lnTo>
                  <a:lnTo>
                    <a:pt x="392" y="95"/>
                  </a:lnTo>
                  <a:lnTo>
                    <a:pt x="379" y="78"/>
                  </a:lnTo>
                  <a:lnTo>
                    <a:pt x="365" y="63"/>
                  </a:lnTo>
                  <a:lnTo>
                    <a:pt x="350" y="50"/>
                  </a:lnTo>
                  <a:lnTo>
                    <a:pt x="334" y="37"/>
                  </a:lnTo>
                  <a:lnTo>
                    <a:pt x="316" y="26"/>
                  </a:lnTo>
                  <a:lnTo>
                    <a:pt x="297" y="17"/>
                  </a:lnTo>
                  <a:lnTo>
                    <a:pt x="277" y="10"/>
                  </a:lnTo>
                  <a:lnTo>
                    <a:pt x="257" y="4"/>
                  </a:lnTo>
                  <a:lnTo>
                    <a:pt x="235" y="1"/>
                  </a:lnTo>
                  <a:lnTo>
                    <a:pt x="214" y="0"/>
                  </a:lnTo>
                  <a:lnTo>
                    <a:pt x="192" y="1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30" y="17"/>
                  </a:lnTo>
                  <a:lnTo>
                    <a:pt x="112" y="26"/>
                  </a:lnTo>
                  <a:lnTo>
                    <a:pt x="94" y="37"/>
                  </a:lnTo>
                  <a:lnTo>
                    <a:pt x="78" y="50"/>
                  </a:lnTo>
                  <a:lnTo>
                    <a:pt x="62" y="63"/>
                  </a:lnTo>
                  <a:lnTo>
                    <a:pt x="48" y="78"/>
                  </a:lnTo>
                  <a:lnTo>
                    <a:pt x="36" y="95"/>
                  </a:lnTo>
                  <a:lnTo>
                    <a:pt x="26" y="112"/>
                  </a:lnTo>
                  <a:lnTo>
                    <a:pt x="17" y="131"/>
                  </a:lnTo>
                  <a:lnTo>
                    <a:pt x="9" y="151"/>
                  </a:lnTo>
                  <a:lnTo>
                    <a:pt x="4" y="171"/>
                  </a:lnTo>
                  <a:lnTo>
                    <a:pt x="1" y="193"/>
                  </a:lnTo>
                  <a:lnTo>
                    <a:pt x="0" y="214"/>
                  </a:lnTo>
                  <a:lnTo>
                    <a:pt x="1" y="237"/>
                  </a:lnTo>
                  <a:lnTo>
                    <a:pt x="4" y="257"/>
                  </a:lnTo>
                  <a:lnTo>
                    <a:pt x="9" y="279"/>
                  </a:lnTo>
                  <a:lnTo>
                    <a:pt x="17" y="298"/>
                  </a:lnTo>
                  <a:lnTo>
                    <a:pt x="26" y="316"/>
                  </a:lnTo>
                  <a:lnTo>
                    <a:pt x="36" y="334"/>
                  </a:lnTo>
                  <a:lnTo>
                    <a:pt x="48" y="351"/>
                  </a:lnTo>
                  <a:lnTo>
                    <a:pt x="62" y="366"/>
                  </a:lnTo>
                  <a:lnTo>
                    <a:pt x="78" y="380"/>
                  </a:lnTo>
                  <a:lnTo>
                    <a:pt x="94" y="392"/>
                  </a:lnTo>
                  <a:lnTo>
                    <a:pt x="112" y="402"/>
                  </a:lnTo>
                  <a:lnTo>
                    <a:pt x="130" y="411"/>
                  </a:lnTo>
                  <a:lnTo>
                    <a:pt x="150" y="419"/>
                  </a:lnTo>
                  <a:lnTo>
                    <a:pt x="171" y="424"/>
                  </a:lnTo>
                  <a:lnTo>
                    <a:pt x="192" y="427"/>
                  </a:lnTo>
                  <a:lnTo>
                    <a:pt x="214" y="428"/>
                  </a:lnTo>
                  <a:lnTo>
                    <a:pt x="235" y="427"/>
                  </a:lnTo>
                  <a:lnTo>
                    <a:pt x="257" y="424"/>
                  </a:lnTo>
                  <a:lnTo>
                    <a:pt x="277" y="419"/>
                  </a:lnTo>
                  <a:lnTo>
                    <a:pt x="297" y="411"/>
                  </a:lnTo>
                  <a:lnTo>
                    <a:pt x="316" y="402"/>
                  </a:lnTo>
                  <a:lnTo>
                    <a:pt x="334" y="392"/>
                  </a:lnTo>
                  <a:lnTo>
                    <a:pt x="350" y="380"/>
                  </a:lnTo>
                  <a:lnTo>
                    <a:pt x="365" y="366"/>
                  </a:lnTo>
                  <a:lnTo>
                    <a:pt x="379" y="351"/>
                  </a:lnTo>
                  <a:lnTo>
                    <a:pt x="392" y="334"/>
                  </a:lnTo>
                  <a:lnTo>
                    <a:pt x="402" y="316"/>
                  </a:lnTo>
                  <a:lnTo>
                    <a:pt x="411" y="298"/>
                  </a:lnTo>
                  <a:lnTo>
                    <a:pt x="418" y="279"/>
                  </a:lnTo>
                  <a:lnTo>
                    <a:pt x="424" y="257"/>
                  </a:lnTo>
                  <a:lnTo>
                    <a:pt x="427" y="237"/>
                  </a:lnTo>
                  <a:lnTo>
                    <a:pt x="428" y="214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" name="Line 97"/>
            <p:cNvSpPr>
              <a:spLocks noChangeShapeType="1"/>
            </p:cNvSpPr>
            <p:nvPr/>
          </p:nvSpPr>
          <p:spPr bwMode="auto">
            <a:xfrm>
              <a:off x="2199" y="1510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3" name="Freeform 98"/>
            <p:cNvSpPr>
              <a:spLocks noChangeArrowheads="1"/>
            </p:cNvSpPr>
            <p:nvPr/>
          </p:nvSpPr>
          <p:spPr bwMode="auto">
            <a:xfrm>
              <a:off x="2271" y="1478"/>
              <a:ext cx="63" cy="62"/>
            </a:xfrm>
            <a:custGeom>
              <a:avLst/>
              <a:gdLst>
                <a:gd name="T0" fmla="*/ 0 w 98"/>
                <a:gd name="T1" fmla="*/ 0 h 99"/>
                <a:gd name="T2" fmla="*/ 43580 w 98"/>
                <a:gd name="T3" fmla="*/ 20072 h 99"/>
                <a:gd name="T4" fmla="*/ 0 w 98"/>
                <a:gd name="T5" fmla="*/ 40552 h 99"/>
                <a:gd name="T6" fmla="*/ 0 w 98"/>
                <a:gd name="T7" fmla="*/ 0 h 99"/>
                <a:gd name="T8" fmla="*/ 0 w 98"/>
                <a:gd name="T9" fmla="*/ 0 h 99"/>
                <a:gd name="T10" fmla="*/ 98 w 98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9">
                  <a:moveTo>
                    <a:pt x="0" y="0"/>
                  </a:moveTo>
                  <a:lnTo>
                    <a:pt x="98" y="49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" name="Freeform 99"/>
            <p:cNvSpPr>
              <a:spLocks noChangeArrowheads="1"/>
            </p:cNvSpPr>
            <p:nvPr/>
          </p:nvSpPr>
          <p:spPr bwMode="auto">
            <a:xfrm>
              <a:off x="1855" y="1979"/>
              <a:ext cx="274" cy="275"/>
            </a:xfrm>
            <a:custGeom>
              <a:avLst/>
              <a:gdLst>
                <a:gd name="T0" fmla="*/ 0 w 429"/>
                <a:gd name="T1" fmla="*/ 90300 h 429"/>
                <a:gd name="T2" fmla="*/ 89647 w 429"/>
                <a:gd name="T3" fmla="*/ 0 h 429"/>
                <a:gd name="T4" fmla="*/ 179712 w 429"/>
                <a:gd name="T5" fmla="*/ 90300 h 429"/>
                <a:gd name="T6" fmla="*/ 89647 w 429"/>
                <a:gd name="T7" fmla="*/ 181022 h 429"/>
                <a:gd name="T8" fmla="*/ 0 w 429"/>
                <a:gd name="T9" fmla="*/ 90300 h 429"/>
                <a:gd name="T10" fmla="*/ 0 w 429"/>
                <a:gd name="T11" fmla="*/ 0 h 429"/>
                <a:gd name="T12" fmla="*/ 429 w 429"/>
                <a:gd name="T13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29" h="429">
                  <a:moveTo>
                    <a:pt x="0" y="214"/>
                  </a:moveTo>
                  <a:lnTo>
                    <a:pt x="214" y="0"/>
                  </a:lnTo>
                  <a:lnTo>
                    <a:pt x="429" y="214"/>
                  </a:lnTo>
                  <a:lnTo>
                    <a:pt x="214" y="42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" name="Freeform 100"/>
            <p:cNvSpPr>
              <a:spLocks noChangeArrowheads="1"/>
            </p:cNvSpPr>
            <p:nvPr/>
          </p:nvSpPr>
          <p:spPr bwMode="auto">
            <a:xfrm>
              <a:off x="1855" y="1979"/>
              <a:ext cx="274" cy="275"/>
            </a:xfrm>
            <a:custGeom>
              <a:avLst/>
              <a:gdLst>
                <a:gd name="T0" fmla="*/ 0 w 429"/>
                <a:gd name="T1" fmla="*/ 90300 h 429"/>
                <a:gd name="T2" fmla="*/ 89647 w 429"/>
                <a:gd name="T3" fmla="*/ 0 h 429"/>
                <a:gd name="T4" fmla="*/ 179712 w 429"/>
                <a:gd name="T5" fmla="*/ 90300 h 429"/>
                <a:gd name="T6" fmla="*/ 89647 w 429"/>
                <a:gd name="T7" fmla="*/ 181022 h 429"/>
                <a:gd name="T8" fmla="*/ 0 w 429"/>
                <a:gd name="T9" fmla="*/ 90300 h 429"/>
                <a:gd name="T10" fmla="*/ 0 w 429"/>
                <a:gd name="T11" fmla="*/ 0 h 429"/>
                <a:gd name="T12" fmla="*/ 429 w 429"/>
                <a:gd name="T13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29" h="429">
                  <a:moveTo>
                    <a:pt x="0" y="214"/>
                  </a:moveTo>
                  <a:lnTo>
                    <a:pt x="214" y="0"/>
                  </a:lnTo>
                  <a:lnTo>
                    <a:pt x="429" y="214"/>
                  </a:lnTo>
                  <a:lnTo>
                    <a:pt x="214" y="429"/>
                  </a:lnTo>
                  <a:lnTo>
                    <a:pt x="0" y="214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" name="Line 101"/>
            <p:cNvSpPr>
              <a:spLocks noChangeShapeType="1"/>
            </p:cNvSpPr>
            <p:nvPr/>
          </p:nvSpPr>
          <p:spPr bwMode="auto">
            <a:xfrm>
              <a:off x="1964" y="2052"/>
              <a:ext cx="58" cy="12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7" name="Line 102"/>
            <p:cNvSpPr>
              <a:spLocks noChangeShapeType="1"/>
            </p:cNvSpPr>
            <p:nvPr/>
          </p:nvSpPr>
          <p:spPr bwMode="auto">
            <a:xfrm flipH="1">
              <a:off x="1960" y="2052"/>
              <a:ext cx="66" cy="12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Line 103"/>
            <p:cNvSpPr>
              <a:spLocks noChangeShapeType="1"/>
            </p:cNvSpPr>
            <p:nvPr/>
          </p:nvSpPr>
          <p:spPr bwMode="auto">
            <a:xfrm>
              <a:off x="2131" y="2116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" name="Freeform 104"/>
            <p:cNvSpPr>
              <a:spLocks noChangeArrowheads="1"/>
            </p:cNvSpPr>
            <p:nvPr/>
          </p:nvSpPr>
          <p:spPr bwMode="auto">
            <a:xfrm>
              <a:off x="2204" y="2086"/>
              <a:ext cx="62" cy="62"/>
            </a:xfrm>
            <a:custGeom>
              <a:avLst/>
              <a:gdLst>
                <a:gd name="T0" fmla="*/ 0 w 98"/>
                <a:gd name="T1" fmla="*/ 0 h 97"/>
                <a:gd name="T2" fmla="*/ 41385 w 98"/>
                <a:gd name="T3" fmla="*/ 20904 h 97"/>
                <a:gd name="T4" fmla="*/ 0 w 98"/>
                <a:gd name="T5" fmla="*/ 42242 h 97"/>
                <a:gd name="T6" fmla="*/ 0 w 98"/>
                <a:gd name="T7" fmla="*/ 0 h 97"/>
                <a:gd name="T8" fmla="*/ 0 w 98"/>
                <a:gd name="T9" fmla="*/ 0 h 97"/>
                <a:gd name="T10" fmla="*/ 98 w 98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7">
                  <a:moveTo>
                    <a:pt x="0" y="0"/>
                  </a:moveTo>
                  <a:lnTo>
                    <a:pt x="98" y="48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" name="Line 105"/>
            <p:cNvSpPr>
              <a:spLocks noChangeShapeType="1"/>
            </p:cNvSpPr>
            <p:nvPr/>
          </p:nvSpPr>
          <p:spPr bwMode="auto">
            <a:xfrm>
              <a:off x="1786" y="2047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1" name="Freeform 106"/>
            <p:cNvSpPr>
              <a:spLocks noChangeArrowheads="1"/>
            </p:cNvSpPr>
            <p:nvPr/>
          </p:nvSpPr>
          <p:spPr bwMode="auto">
            <a:xfrm>
              <a:off x="1860" y="2016"/>
              <a:ext cx="62" cy="62"/>
            </a:xfrm>
            <a:custGeom>
              <a:avLst/>
              <a:gdLst>
                <a:gd name="T0" fmla="*/ 0 w 99"/>
                <a:gd name="T1" fmla="*/ 0 h 99"/>
                <a:gd name="T2" fmla="*/ 40552 w 99"/>
                <a:gd name="T3" fmla="*/ 20072 h 99"/>
                <a:gd name="T4" fmla="*/ 0 w 99"/>
                <a:gd name="T5" fmla="*/ 40552 h 99"/>
                <a:gd name="T6" fmla="*/ 0 w 99"/>
                <a:gd name="T7" fmla="*/ 0 h 99"/>
                <a:gd name="T8" fmla="*/ 0 w 99"/>
                <a:gd name="T9" fmla="*/ 0 h 99"/>
                <a:gd name="T10" fmla="*/ 99 w 99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9">
                  <a:moveTo>
                    <a:pt x="0" y="0"/>
                  </a:moveTo>
                  <a:lnTo>
                    <a:pt x="99" y="49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" name="Line 107"/>
            <p:cNvSpPr>
              <a:spLocks noChangeShapeType="1"/>
            </p:cNvSpPr>
            <p:nvPr/>
          </p:nvSpPr>
          <p:spPr bwMode="auto">
            <a:xfrm>
              <a:off x="1786" y="2184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3" name="Freeform 108"/>
            <p:cNvSpPr>
              <a:spLocks noChangeArrowheads="1"/>
            </p:cNvSpPr>
            <p:nvPr/>
          </p:nvSpPr>
          <p:spPr bwMode="auto">
            <a:xfrm>
              <a:off x="1860" y="2154"/>
              <a:ext cx="62" cy="62"/>
            </a:xfrm>
            <a:custGeom>
              <a:avLst/>
              <a:gdLst>
                <a:gd name="T0" fmla="*/ 0 w 99"/>
                <a:gd name="T1" fmla="*/ 0 h 99"/>
                <a:gd name="T2" fmla="*/ 40552 w 99"/>
                <a:gd name="T3" fmla="*/ 20072 h 99"/>
                <a:gd name="T4" fmla="*/ 0 w 99"/>
                <a:gd name="T5" fmla="*/ 40552 h 99"/>
                <a:gd name="T6" fmla="*/ 0 w 99"/>
                <a:gd name="T7" fmla="*/ 0 h 99"/>
                <a:gd name="T8" fmla="*/ 0 w 99"/>
                <a:gd name="T9" fmla="*/ 0 h 99"/>
                <a:gd name="T10" fmla="*/ 99 w 99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9">
                  <a:moveTo>
                    <a:pt x="0" y="0"/>
                  </a:moveTo>
                  <a:lnTo>
                    <a:pt x="99" y="49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" name="Freeform 109"/>
            <p:cNvSpPr>
              <a:spLocks noChangeArrowheads="1"/>
            </p:cNvSpPr>
            <p:nvPr/>
          </p:nvSpPr>
          <p:spPr bwMode="auto">
            <a:xfrm>
              <a:off x="2261" y="2199"/>
              <a:ext cx="273" cy="276"/>
            </a:xfrm>
            <a:custGeom>
              <a:avLst/>
              <a:gdLst>
                <a:gd name="T0" fmla="*/ 0 w 428"/>
                <a:gd name="T1" fmla="*/ 91808 h 429"/>
                <a:gd name="T2" fmla="*/ 90276 w 428"/>
                <a:gd name="T3" fmla="*/ 0 h 429"/>
                <a:gd name="T4" fmla="*/ 180553 w 428"/>
                <a:gd name="T5" fmla="*/ 91808 h 429"/>
                <a:gd name="T6" fmla="*/ 90276 w 428"/>
                <a:gd name="T7" fmla="*/ 183187 h 429"/>
                <a:gd name="T8" fmla="*/ 0 w 428"/>
                <a:gd name="T9" fmla="*/ 91808 h 429"/>
                <a:gd name="T10" fmla="*/ 0 w 428"/>
                <a:gd name="T11" fmla="*/ 0 h 429"/>
                <a:gd name="T12" fmla="*/ 428 w 428"/>
                <a:gd name="T13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28" h="429">
                  <a:moveTo>
                    <a:pt x="0" y="215"/>
                  </a:moveTo>
                  <a:lnTo>
                    <a:pt x="214" y="0"/>
                  </a:lnTo>
                  <a:lnTo>
                    <a:pt x="428" y="215"/>
                  </a:lnTo>
                  <a:lnTo>
                    <a:pt x="214" y="429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" name="Freeform 110"/>
            <p:cNvSpPr>
              <a:spLocks noChangeArrowheads="1"/>
            </p:cNvSpPr>
            <p:nvPr/>
          </p:nvSpPr>
          <p:spPr bwMode="auto">
            <a:xfrm>
              <a:off x="2261" y="2199"/>
              <a:ext cx="273" cy="276"/>
            </a:xfrm>
            <a:custGeom>
              <a:avLst/>
              <a:gdLst>
                <a:gd name="T0" fmla="*/ 0 w 428"/>
                <a:gd name="T1" fmla="*/ 91808 h 429"/>
                <a:gd name="T2" fmla="*/ 90276 w 428"/>
                <a:gd name="T3" fmla="*/ 0 h 429"/>
                <a:gd name="T4" fmla="*/ 180553 w 428"/>
                <a:gd name="T5" fmla="*/ 91808 h 429"/>
                <a:gd name="T6" fmla="*/ 90276 w 428"/>
                <a:gd name="T7" fmla="*/ 183187 h 429"/>
                <a:gd name="T8" fmla="*/ 0 w 428"/>
                <a:gd name="T9" fmla="*/ 91808 h 429"/>
                <a:gd name="T10" fmla="*/ 0 w 428"/>
                <a:gd name="T11" fmla="*/ 0 h 429"/>
                <a:gd name="T12" fmla="*/ 428 w 428"/>
                <a:gd name="T13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28" h="429">
                  <a:moveTo>
                    <a:pt x="0" y="215"/>
                  </a:moveTo>
                  <a:lnTo>
                    <a:pt x="214" y="0"/>
                  </a:lnTo>
                  <a:lnTo>
                    <a:pt x="428" y="215"/>
                  </a:lnTo>
                  <a:lnTo>
                    <a:pt x="214" y="429"/>
                  </a:lnTo>
                  <a:lnTo>
                    <a:pt x="0" y="215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" name="Line 111"/>
            <p:cNvSpPr>
              <a:spLocks noChangeShapeType="1"/>
            </p:cNvSpPr>
            <p:nvPr/>
          </p:nvSpPr>
          <p:spPr bwMode="auto">
            <a:xfrm>
              <a:off x="2369" y="2274"/>
              <a:ext cx="58" cy="12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7" name="Line 112"/>
            <p:cNvSpPr>
              <a:spLocks noChangeShapeType="1"/>
            </p:cNvSpPr>
            <p:nvPr/>
          </p:nvSpPr>
          <p:spPr bwMode="auto">
            <a:xfrm flipH="1">
              <a:off x="2365" y="2274"/>
              <a:ext cx="66" cy="12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8" name="Line 113"/>
            <p:cNvSpPr>
              <a:spLocks noChangeShapeType="1"/>
            </p:cNvSpPr>
            <p:nvPr/>
          </p:nvSpPr>
          <p:spPr bwMode="auto">
            <a:xfrm>
              <a:off x="2123" y="2336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" name="Freeform 114"/>
            <p:cNvSpPr>
              <a:spLocks noChangeArrowheads="1"/>
            </p:cNvSpPr>
            <p:nvPr/>
          </p:nvSpPr>
          <p:spPr bwMode="auto">
            <a:xfrm>
              <a:off x="2199" y="2306"/>
              <a:ext cx="62" cy="62"/>
            </a:xfrm>
            <a:custGeom>
              <a:avLst/>
              <a:gdLst>
                <a:gd name="T0" fmla="*/ 0 w 99"/>
                <a:gd name="T1" fmla="*/ 0 h 98"/>
                <a:gd name="T2" fmla="*/ 40552 w 99"/>
                <a:gd name="T3" fmla="*/ 20692 h 98"/>
                <a:gd name="T4" fmla="*/ 0 w 99"/>
                <a:gd name="T5" fmla="*/ 41385 h 98"/>
                <a:gd name="T6" fmla="*/ 0 w 99"/>
                <a:gd name="T7" fmla="*/ 0 h 98"/>
                <a:gd name="T8" fmla="*/ 0 w 99"/>
                <a:gd name="T9" fmla="*/ 0 h 98"/>
                <a:gd name="T10" fmla="*/ 99 w 99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8">
                  <a:moveTo>
                    <a:pt x="0" y="0"/>
                  </a:moveTo>
                  <a:lnTo>
                    <a:pt x="99" y="49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" name="Line 115"/>
            <p:cNvSpPr>
              <a:spLocks noChangeShapeType="1"/>
            </p:cNvSpPr>
            <p:nvPr/>
          </p:nvSpPr>
          <p:spPr bwMode="auto">
            <a:xfrm>
              <a:off x="2467" y="2269"/>
              <a:ext cx="82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1" name="Freeform 116"/>
            <p:cNvSpPr>
              <a:spLocks noChangeArrowheads="1"/>
            </p:cNvSpPr>
            <p:nvPr/>
          </p:nvSpPr>
          <p:spPr bwMode="auto">
            <a:xfrm>
              <a:off x="2543" y="2238"/>
              <a:ext cx="61" cy="61"/>
            </a:xfrm>
            <a:custGeom>
              <a:avLst/>
              <a:gdLst>
                <a:gd name="T0" fmla="*/ 0 w 98"/>
                <a:gd name="T1" fmla="*/ 0 h 98"/>
                <a:gd name="T2" fmla="*/ 39263 w 98"/>
                <a:gd name="T3" fmla="*/ 19632 h 98"/>
                <a:gd name="T4" fmla="*/ 0 w 98"/>
                <a:gd name="T5" fmla="*/ 39263 h 98"/>
                <a:gd name="T6" fmla="*/ 0 w 98"/>
                <a:gd name="T7" fmla="*/ 0 h 98"/>
                <a:gd name="T8" fmla="*/ 0 w 98"/>
                <a:gd name="T9" fmla="*/ 0 h 98"/>
                <a:gd name="T10" fmla="*/ 98 w 98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8">
                  <a:moveTo>
                    <a:pt x="0" y="0"/>
                  </a:moveTo>
                  <a:lnTo>
                    <a:pt x="98" y="49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" name="Line 117"/>
            <p:cNvSpPr>
              <a:spLocks noChangeShapeType="1"/>
            </p:cNvSpPr>
            <p:nvPr/>
          </p:nvSpPr>
          <p:spPr bwMode="auto">
            <a:xfrm>
              <a:off x="2467" y="2405"/>
              <a:ext cx="82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" name="Freeform 118"/>
            <p:cNvSpPr>
              <a:spLocks noChangeArrowheads="1"/>
            </p:cNvSpPr>
            <p:nvPr/>
          </p:nvSpPr>
          <p:spPr bwMode="auto">
            <a:xfrm>
              <a:off x="2543" y="2374"/>
              <a:ext cx="61" cy="62"/>
            </a:xfrm>
            <a:custGeom>
              <a:avLst/>
              <a:gdLst>
                <a:gd name="T0" fmla="*/ 0 w 98"/>
                <a:gd name="T1" fmla="*/ 0 h 97"/>
                <a:gd name="T2" fmla="*/ 39263 w 98"/>
                <a:gd name="T3" fmla="*/ 20904 h 97"/>
                <a:gd name="T4" fmla="*/ 0 w 98"/>
                <a:gd name="T5" fmla="*/ 42242 h 97"/>
                <a:gd name="T6" fmla="*/ 0 w 98"/>
                <a:gd name="T7" fmla="*/ 0 h 97"/>
                <a:gd name="T8" fmla="*/ 0 w 98"/>
                <a:gd name="T9" fmla="*/ 0 h 97"/>
                <a:gd name="T10" fmla="*/ 98 w 98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7">
                  <a:moveTo>
                    <a:pt x="0" y="0"/>
                  </a:moveTo>
                  <a:lnTo>
                    <a:pt x="98" y="48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" name="Line 119"/>
            <p:cNvSpPr>
              <a:spLocks noChangeShapeType="1"/>
            </p:cNvSpPr>
            <p:nvPr/>
          </p:nvSpPr>
          <p:spPr bwMode="auto">
            <a:xfrm>
              <a:off x="1917" y="3012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5" name="Freeform 120"/>
            <p:cNvSpPr>
              <a:spLocks noChangeArrowheads="1"/>
            </p:cNvSpPr>
            <p:nvPr/>
          </p:nvSpPr>
          <p:spPr bwMode="auto">
            <a:xfrm>
              <a:off x="1992" y="2981"/>
              <a:ext cx="62" cy="62"/>
            </a:xfrm>
            <a:custGeom>
              <a:avLst/>
              <a:gdLst>
                <a:gd name="T0" fmla="*/ 0 w 98"/>
                <a:gd name="T1" fmla="*/ 0 h 97"/>
                <a:gd name="T2" fmla="*/ 41385 w 98"/>
                <a:gd name="T3" fmla="*/ 21339 h 97"/>
                <a:gd name="T4" fmla="*/ 0 w 98"/>
                <a:gd name="T5" fmla="*/ 42242 h 97"/>
                <a:gd name="T6" fmla="*/ 0 w 98"/>
                <a:gd name="T7" fmla="*/ 0 h 97"/>
                <a:gd name="T8" fmla="*/ 0 w 98"/>
                <a:gd name="T9" fmla="*/ 0 h 97"/>
                <a:gd name="T10" fmla="*/ 98 w 98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7">
                  <a:moveTo>
                    <a:pt x="0" y="0"/>
                  </a:moveTo>
                  <a:lnTo>
                    <a:pt x="98" y="49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" name="Line 121"/>
            <p:cNvSpPr>
              <a:spLocks noChangeShapeType="1"/>
            </p:cNvSpPr>
            <p:nvPr/>
          </p:nvSpPr>
          <p:spPr bwMode="auto">
            <a:xfrm>
              <a:off x="2261" y="2944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7" name="Freeform 122"/>
            <p:cNvSpPr>
              <a:spLocks noChangeArrowheads="1"/>
            </p:cNvSpPr>
            <p:nvPr/>
          </p:nvSpPr>
          <p:spPr bwMode="auto">
            <a:xfrm>
              <a:off x="2336" y="2913"/>
              <a:ext cx="62" cy="61"/>
            </a:xfrm>
            <a:custGeom>
              <a:avLst/>
              <a:gdLst>
                <a:gd name="T0" fmla="*/ 0 w 99"/>
                <a:gd name="T1" fmla="*/ 0 h 98"/>
                <a:gd name="T2" fmla="*/ 40552 w 99"/>
                <a:gd name="T3" fmla="*/ 19632 h 98"/>
                <a:gd name="T4" fmla="*/ 0 w 99"/>
                <a:gd name="T5" fmla="*/ 39263 h 98"/>
                <a:gd name="T6" fmla="*/ 0 w 99"/>
                <a:gd name="T7" fmla="*/ 0 h 98"/>
                <a:gd name="T8" fmla="*/ 0 w 99"/>
                <a:gd name="T9" fmla="*/ 0 h 98"/>
                <a:gd name="T10" fmla="*/ 99 w 99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8">
                  <a:moveTo>
                    <a:pt x="0" y="0"/>
                  </a:moveTo>
                  <a:lnTo>
                    <a:pt x="99" y="49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" name="Line 123"/>
            <p:cNvSpPr>
              <a:spLocks noChangeShapeType="1"/>
            </p:cNvSpPr>
            <p:nvPr/>
          </p:nvSpPr>
          <p:spPr bwMode="auto">
            <a:xfrm>
              <a:off x="2261" y="3081"/>
              <a:ext cx="8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" name="Freeform 124"/>
            <p:cNvSpPr>
              <a:spLocks noChangeArrowheads="1"/>
            </p:cNvSpPr>
            <p:nvPr/>
          </p:nvSpPr>
          <p:spPr bwMode="auto">
            <a:xfrm>
              <a:off x="2336" y="3050"/>
              <a:ext cx="62" cy="62"/>
            </a:xfrm>
            <a:custGeom>
              <a:avLst/>
              <a:gdLst>
                <a:gd name="T0" fmla="*/ 0 w 99"/>
                <a:gd name="T1" fmla="*/ 0 h 97"/>
                <a:gd name="T2" fmla="*/ 40552 w 99"/>
                <a:gd name="T3" fmla="*/ 20904 h 97"/>
                <a:gd name="T4" fmla="*/ 0 w 99"/>
                <a:gd name="T5" fmla="*/ 42242 h 97"/>
                <a:gd name="T6" fmla="*/ 0 w 99"/>
                <a:gd name="T7" fmla="*/ 0 h 97"/>
                <a:gd name="T8" fmla="*/ 0 w 99"/>
                <a:gd name="T9" fmla="*/ 0 h 97"/>
                <a:gd name="T10" fmla="*/ 99 w 99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7">
                  <a:moveTo>
                    <a:pt x="0" y="0"/>
                  </a:moveTo>
                  <a:lnTo>
                    <a:pt x="99" y="48"/>
                  </a:lnTo>
                  <a:lnTo>
                    <a:pt x="0" y="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" name="Freeform 125"/>
            <p:cNvSpPr>
              <a:spLocks noChangeArrowheads="1"/>
            </p:cNvSpPr>
            <p:nvPr/>
          </p:nvSpPr>
          <p:spPr bwMode="auto">
            <a:xfrm>
              <a:off x="2055" y="2874"/>
              <a:ext cx="274" cy="275"/>
            </a:xfrm>
            <a:custGeom>
              <a:avLst/>
              <a:gdLst>
                <a:gd name="T0" fmla="*/ 0 w 428"/>
                <a:gd name="T1" fmla="*/ 90722 h 429"/>
                <a:gd name="T2" fmla="*/ 90276 w 428"/>
                <a:gd name="T3" fmla="*/ 0 h 429"/>
                <a:gd name="T4" fmla="*/ 180553 w 428"/>
                <a:gd name="T5" fmla="*/ 90722 h 429"/>
                <a:gd name="T6" fmla="*/ 90276 w 428"/>
                <a:gd name="T7" fmla="*/ 181022 h 429"/>
                <a:gd name="T8" fmla="*/ 0 w 428"/>
                <a:gd name="T9" fmla="*/ 90722 h 429"/>
                <a:gd name="T10" fmla="*/ 0 w 428"/>
                <a:gd name="T11" fmla="*/ 0 h 429"/>
                <a:gd name="T12" fmla="*/ 428 w 428"/>
                <a:gd name="T13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28" h="429">
                  <a:moveTo>
                    <a:pt x="0" y="215"/>
                  </a:moveTo>
                  <a:lnTo>
                    <a:pt x="214" y="0"/>
                  </a:lnTo>
                  <a:lnTo>
                    <a:pt x="428" y="215"/>
                  </a:lnTo>
                  <a:lnTo>
                    <a:pt x="214" y="429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" name="Freeform 126"/>
            <p:cNvSpPr>
              <a:spLocks noChangeArrowheads="1"/>
            </p:cNvSpPr>
            <p:nvPr/>
          </p:nvSpPr>
          <p:spPr bwMode="auto">
            <a:xfrm>
              <a:off x="2055" y="2874"/>
              <a:ext cx="274" cy="275"/>
            </a:xfrm>
            <a:custGeom>
              <a:avLst/>
              <a:gdLst>
                <a:gd name="T0" fmla="*/ 0 w 428"/>
                <a:gd name="T1" fmla="*/ 90722 h 429"/>
                <a:gd name="T2" fmla="*/ 90276 w 428"/>
                <a:gd name="T3" fmla="*/ 0 h 429"/>
                <a:gd name="T4" fmla="*/ 180553 w 428"/>
                <a:gd name="T5" fmla="*/ 90722 h 429"/>
                <a:gd name="T6" fmla="*/ 90276 w 428"/>
                <a:gd name="T7" fmla="*/ 181022 h 429"/>
                <a:gd name="T8" fmla="*/ 0 w 428"/>
                <a:gd name="T9" fmla="*/ 90722 h 429"/>
                <a:gd name="T10" fmla="*/ 0 w 428"/>
                <a:gd name="T11" fmla="*/ 0 h 429"/>
                <a:gd name="T12" fmla="*/ 428 w 428"/>
                <a:gd name="T13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28" h="429">
                  <a:moveTo>
                    <a:pt x="0" y="215"/>
                  </a:moveTo>
                  <a:lnTo>
                    <a:pt x="214" y="0"/>
                  </a:lnTo>
                  <a:lnTo>
                    <a:pt x="428" y="215"/>
                  </a:lnTo>
                  <a:lnTo>
                    <a:pt x="214" y="429"/>
                  </a:lnTo>
                  <a:lnTo>
                    <a:pt x="0" y="215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" name="Freeform 127"/>
            <p:cNvSpPr>
              <a:spLocks noChangeArrowheads="1"/>
            </p:cNvSpPr>
            <p:nvPr/>
          </p:nvSpPr>
          <p:spPr bwMode="auto">
            <a:xfrm>
              <a:off x="2116" y="2936"/>
              <a:ext cx="152" cy="152"/>
            </a:xfrm>
            <a:custGeom>
              <a:avLst/>
              <a:gdLst>
                <a:gd name="T0" fmla="*/ 101355 w 237"/>
                <a:gd name="T1" fmla="*/ 50464 h 237"/>
                <a:gd name="T2" fmla="*/ 100928 w 237"/>
                <a:gd name="T3" fmla="*/ 45332 h 237"/>
                <a:gd name="T4" fmla="*/ 100500 w 237"/>
                <a:gd name="T5" fmla="*/ 40200 h 237"/>
                <a:gd name="T6" fmla="*/ 97506 w 237"/>
                <a:gd name="T7" fmla="*/ 30792 h 237"/>
                <a:gd name="T8" fmla="*/ 92802 w 237"/>
                <a:gd name="T9" fmla="*/ 22239 h 237"/>
                <a:gd name="T10" fmla="*/ 86388 w 237"/>
                <a:gd name="T11" fmla="*/ 14540 h 237"/>
                <a:gd name="T12" fmla="*/ 79117 w 237"/>
                <a:gd name="T13" fmla="*/ 8553 h 237"/>
                <a:gd name="T14" fmla="*/ 70564 w 237"/>
                <a:gd name="T15" fmla="*/ 3849 h 237"/>
                <a:gd name="T16" fmla="*/ 60728 w 237"/>
                <a:gd name="T17" fmla="*/ 855 h 237"/>
                <a:gd name="T18" fmla="*/ 56023 w 237"/>
                <a:gd name="T19" fmla="*/ 0 h 237"/>
                <a:gd name="T20" fmla="*/ 50464 w 237"/>
                <a:gd name="T21" fmla="*/ 0 h 237"/>
                <a:gd name="T22" fmla="*/ 45759 w 237"/>
                <a:gd name="T23" fmla="*/ 0 h 237"/>
                <a:gd name="T24" fmla="*/ 40200 w 237"/>
                <a:gd name="T25" fmla="*/ 855 h 237"/>
                <a:gd name="T26" fmla="*/ 31219 w 237"/>
                <a:gd name="T27" fmla="*/ 3849 h 237"/>
                <a:gd name="T28" fmla="*/ 22239 w 237"/>
                <a:gd name="T29" fmla="*/ 8553 h 237"/>
                <a:gd name="T30" fmla="*/ 14540 w 237"/>
                <a:gd name="T31" fmla="*/ 14540 h 237"/>
                <a:gd name="T32" fmla="*/ 8981 w 237"/>
                <a:gd name="T33" fmla="*/ 22239 h 237"/>
                <a:gd name="T34" fmla="*/ 3849 w 237"/>
                <a:gd name="T35" fmla="*/ 30792 h 237"/>
                <a:gd name="T36" fmla="*/ 855 w 237"/>
                <a:gd name="T37" fmla="*/ 40200 h 237"/>
                <a:gd name="T38" fmla="*/ 0 w 237"/>
                <a:gd name="T39" fmla="*/ 45332 h 237"/>
                <a:gd name="T40" fmla="*/ 0 w 237"/>
                <a:gd name="T41" fmla="*/ 50464 h 237"/>
                <a:gd name="T42" fmla="*/ 0 w 237"/>
                <a:gd name="T43" fmla="*/ 55596 h 237"/>
                <a:gd name="T44" fmla="*/ 855 w 237"/>
                <a:gd name="T45" fmla="*/ 60300 h 237"/>
                <a:gd name="T46" fmla="*/ 3849 w 237"/>
                <a:gd name="T47" fmla="*/ 70136 h 237"/>
                <a:gd name="T48" fmla="*/ 8981 w 237"/>
                <a:gd name="T49" fmla="*/ 79117 h 237"/>
                <a:gd name="T50" fmla="*/ 14540 w 237"/>
                <a:gd name="T51" fmla="*/ 86388 h 237"/>
                <a:gd name="T52" fmla="*/ 22239 w 237"/>
                <a:gd name="T53" fmla="*/ 92375 h 237"/>
                <a:gd name="T54" fmla="*/ 31219 w 237"/>
                <a:gd name="T55" fmla="*/ 97506 h 237"/>
                <a:gd name="T56" fmla="*/ 40200 w 237"/>
                <a:gd name="T57" fmla="*/ 100072 h 237"/>
                <a:gd name="T58" fmla="*/ 45759 w 237"/>
                <a:gd name="T59" fmla="*/ 100928 h 237"/>
                <a:gd name="T60" fmla="*/ 50464 w 237"/>
                <a:gd name="T61" fmla="*/ 101355 h 237"/>
                <a:gd name="T62" fmla="*/ 56023 w 237"/>
                <a:gd name="T63" fmla="*/ 100928 h 237"/>
                <a:gd name="T64" fmla="*/ 60728 w 237"/>
                <a:gd name="T65" fmla="*/ 100072 h 237"/>
                <a:gd name="T66" fmla="*/ 70564 w 237"/>
                <a:gd name="T67" fmla="*/ 97506 h 237"/>
                <a:gd name="T68" fmla="*/ 79117 w 237"/>
                <a:gd name="T69" fmla="*/ 92375 h 237"/>
                <a:gd name="T70" fmla="*/ 86388 w 237"/>
                <a:gd name="T71" fmla="*/ 86388 h 237"/>
                <a:gd name="T72" fmla="*/ 92802 w 237"/>
                <a:gd name="T73" fmla="*/ 79117 h 237"/>
                <a:gd name="T74" fmla="*/ 97506 w 237"/>
                <a:gd name="T75" fmla="*/ 70136 h 237"/>
                <a:gd name="T76" fmla="*/ 100500 w 237"/>
                <a:gd name="T77" fmla="*/ 60300 h 237"/>
                <a:gd name="T78" fmla="*/ 100928 w 237"/>
                <a:gd name="T79" fmla="*/ 55596 h 237"/>
                <a:gd name="T80" fmla="*/ 101355 w 237"/>
                <a:gd name="T81" fmla="*/ 50464 h 237"/>
                <a:gd name="T82" fmla="*/ 0 w 237"/>
                <a:gd name="T83" fmla="*/ 0 h 237"/>
                <a:gd name="T84" fmla="*/ 237 w 237"/>
                <a:gd name="T8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T82" t="T83" r="T84" b="T85"/>
              <a:pathLst>
                <a:path w="237" h="237">
                  <a:moveTo>
                    <a:pt x="237" y="118"/>
                  </a:moveTo>
                  <a:lnTo>
                    <a:pt x="236" y="106"/>
                  </a:lnTo>
                  <a:lnTo>
                    <a:pt x="235" y="94"/>
                  </a:lnTo>
                  <a:lnTo>
                    <a:pt x="228" y="72"/>
                  </a:lnTo>
                  <a:lnTo>
                    <a:pt x="217" y="52"/>
                  </a:lnTo>
                  <a:lnTo>
                    <a:pt x="202" y="34"/>
                  </a:lnTo>
                  <a:lnTo>
                    <a:pt x="185" y="20"/>
                  </a:lnTo>
                  <a:lnTo>
                    <a:pt x="165" y="9"/>
                  </a:lnTo>
                  <a:lnTo>
                    <a:pt x="142" y="2"/>
                  </a:lnTo>
                  <a:lnTo>
                    <a:pt x="131" y="0"/>
                  </a:lnTo>
                  <a:lnTo>
                    <a:pt x="118" y="0"/>
                  </a:lnTo>
                  <a:lnTo>
                    <a:pt x="107" y="0"/>
                  </a:lnTo>
                  <a:lnTo>
                    <a:pt x="94" y="2"/>
                  </a:lnTo>
                  <a:lnTo>
                    <a:pt x="73" y="9"/>
                  </a:lnTo>
                  <a:lnTo>
                    <a:pt x="52" y="20"/>
                  </a:lnTo>
                  <a:lnTo>
                    <a:pt x="34" y="34"/>
                  </a:lnTo>
                  <a:lnTo>
                    <a:pt x="21" y="52"/>
                  </a:lnTo>
                  <a:lnTo>
                    <a:pt x="9" y="72"/>
                  </a:lnTo>
                  <a:lnTo>
                    <a:pt x="2" y="94"/>
                  </a:lnTo>
                  <a:lnTo>
                    <a:pt x="0" y="106"/>
                  </a:lnTo>
                  <a:lnTo>
                    <a:pt x="0" y="118"/>
                  </a:lnTo>
                  <a:lnTo>
                    <a:pt x="0" y="130"/>
                  </a:lnTo>
                  <a:lnTo>
                    <a:pt x="2" y="141"/>
                  </a:lnTo>
                  <a:lnTo>
                    <a:pt x="9" y="164"/>
                  </a:lnTo>
                  <a:lnTo>
                    <a:pt x="21" y="185"/>
                  </a:lnTo>
                  <a:lnTo>
                    <a:pt x="34" y="202"/>
                  </a:lnTo>
                  <a:lnTo>
                    <a:pt x="52" y="216"/>
                  </a:lnTo>
                  <a:lnTo>
                    <a:pt x="73" y="228"/>
                  </a:lnTo>
                  <a:lnTo>
                    <a:pt x="94" y="234"/>
                  </a:lnTo>
                  <a:lnTo>
                    <a:pt x="107" y="236"/>
                  </a:lnTo>
                  <a:lnTo>
                    <a:pt x="118" y="237"/>
                  </a:lnTo>
                  <a:lnTo>
                    <a:pt x="131" y="236"/>
                  </a:lnTo>
                  <a:lnTo>
                    <a:pt x="142" y="234"/>
                  </a:lnTo>
                  <a:lnTo>
                    <a:pt x="165" y="228"/>
                  </a:lnTo>
                  <a:lnTo>
                    <a:pt x="185" y="216"/>
                  </a:lnTo>
                  <a:lnTo>
                    <a:pt x="202" y="202"/>
                  </a:lnTo>
                  <a:lnTo>
                    <a:pt x="217" y="185"/>
                  </a:lnTo>
                  <a:lnTo>
                    <a:pt x="228" y="164"/>
                  </a:lnTo>
                  <a:lnTo>
                    <a:pt x="235" y="141"/>
                  </a:lnTo>
                  <a:lnTo>
                    <a:pt x="236" y="130"/>
                  </a:lnTo>
                  <a:lnTo>
                    <a:pt x="237" y="1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" name="Freeform 128"/>
            <p:cNvSpPr>
              <a:spLocks noChangeArrowheads="1"/>
            </p:cNvSpPr>
            <p:nvPr/>
          </p:nvSpPr>
          <p:spPr bwMode="auto">
            <a:xfrm>
              <a:off x="2116" y="2936"/>
              <a:ext cx="152" cy="152"/>
            </a:xfrm>
            <a:custGeom>
              <a:avLst/>
              <a:gdLst>
                <a:gd name="T0" fmla="*/ 101355 w 237"/>
                <a:gd name="T1" fmla="*/ 50464 h 237"/>
                <a:gd name="T2" fmla="*/ 100928 w 237"/>
                <a:gd name="T3" fmla="*/ 45332 h 237"/>
                <a:gd name="T4" fmla="*/ 100500 w 237"/>
                <a:gd name="T5" fmla="*/ 40200 h 237"/>
                <a:gd name="T6" fmla="*/ 97506 w 237"/>
                <a:gd name="T7" fmla="*/ 30792 h 237"/>
                <a:gd name="T8" fmla="*/ 92802 w 237"/>
                <a:gd name="T9" fmla="*/ 22239 h 237"/>
                <a:gd name="T10" fmla="*/ 86388 w 237"/>
                <a:gd name="T11" fmla="*/ 14540 h 237"/>
                <a:gd name="T12" fmla="*/ 79117 w 237"/>
                <a:gd name="T13" fmla="*/ 8553 h 237"/>
                <a:gd name="T14" fmla="*/ 70564 w 237"/>
                <a:gd name="T15" fmla="*/ 3849 h 237"/>
                <a:gd name="T16" fmla="*/ 60728 w 237"/>
                <a:gd name="T17" fmla="*/ 855 h 237"/>
                <a:gd name="T18" fmla="*/ 56023 w 237"/>
                <a:gd name="T19" fmla="*/ 0 h 237"/>
                <a:gd name="T20" fmla="*/ 50464 w 237"/>
                <a:gd name="T21" fmla="*/ 0 h 237"/>
                <a:gd name="T22" fmla="*/ 45759 w 237"/>
                <a:gd name="T23" fmla="*/ 0 h 237"/>
                <a:gd name="T24" fmla="*/ 40200 w 237"/>
                <a:gd name="T25" fmla="*/ 855 h 237"/>
                <a:gd name="T26" fmla="*/ 31219 w 237"/>
                <a:gd name="T27" fmla="*/ 3849 h 237"/>
                <a:gd name="T28" fmla="*/ 22239 w 237"/>
                <a:gd name="T29" fmla="*/ 8553 h 237"/>
                <a:gd name="T30" fmla="*/ 14540 w 237"/>
                <a:gd name="T31" fmla="*/ 14540 h 237"/>
                <a:gd name="T32" fmla="*/ 8981 w 237"/>
                <a:gd name="T33" fmla="*/ 22239 h 237"/>
                <a:gd name="T34" fmla="*/ 3849 w 237"/>
                <a:gd name="T35" fmla="*/ 30792 h 237"/>
                <a:gd name="T36" fmla="*/ 855 w 237"/>
                <a:gd name="T37" fmla="*/ 40200 h 237"/>
                <a:gd name="T38" fmla="*/ 0 w 237"/>
                <a:gd name="T39" fmla="*/ 45332 h 237"/>
                <a:gd name="T40" fmla="*/ 0 w 237"/>
                <a:gd name="T41" fmla="*/ 50464 h 237"/>
                <a:gd name="T42" fmla="*/ 0 w 237"/>
                <a:gd name="T43" fmla="*/ 55596 h 237"/>
                <a:gd name="T44" fmla="*/ 855 w 237"/>
                <a:gd name="T45" fmla="*/ 60300 h 237"/>
                <a:gd name="T46" fmla="*/ 3849 w 237"/>
                <a:gd name="T47" fmla="*/ 70136 h 237"/>
                <a:gd name="T48" fmla="*/ 8981 w 237"/>
                <a:gd name="T49" fmla="*/ 79117 h 237"/>
                <a:gd name="T50" fmla="*/ 14540 w 237"/>
                <a:gd name="T51" fmla="*/ 86388 h 237"/>
                <a:gd name="T52" fmla="*/ 22239 w 237"/>
                <a:gd name="T53" fmla="*/ 92375 h 237"/>
                <a:gd name="T54" fmla="*/ 31219 w 237"/>
                <a:gd name="T55" fmla="*/ 97506 h 237"/>
                <a:gd name="T56" fmla="*/ 40200 w 237"/>
                <a:gd name="T57" fmla="*/ 100072 h 237"/>
                <a:gd name="T58" fmla="*/ 45759 w 237"/>
                <a:gd name="T59" fmla="*/ 100928 h 237"/>
                <a:gd name="T60" fmla="*/ 50464 w 237"/>
                <a:gd name="T61" fmla="*/ 101355 h 237"/>
                <a:gd name="T62" fmla="*/ 56023 w 237"/>
                <a:gd name="T63" fmla="*/ 100928 h 237"/>
                <a:gd name="T64" fmla="*/ 60728 w 237"/>
                <a:gd name="T65" fmla="*/ 100072 h 237"/>
                <a:gd name="T66" fmla="*/ 70564 w 237"/>
                <a:gd name="T67" fmla="*/ 97506 h 237"/>
                <a:gd name="T68" fmla="*/ 79117 w 237"/>
                <a:gd name="T69" fmla="*/ 92375 h 237"/>
                <a:gd name="T70" fmla="*/ 86388 w 237"/>
                <a:gd name="T71" fmla="*/ 86388 h 237"/>
                <a:gd name="T72" fmla="*/ 92802 w 237"/>
                <a:gd name="T73" fmla="*/ 79117 h 237"/>
                <a:gd name="T74" fmla="*/ 97506 w 237"/>
                <a:gd name="T75" fmla="*/ 70136 h 237"/>
                <a:gd name="T76" fmla="*/ 100500 w 237"/>
                <a:gd name="T77" fmla="*/ 60300 h 237"/>
                <a:gd name="T78" fmla="*/ 100928 w 237"/>
                <a:gd name="T79" fmla="*/ 55596 h 237"/>
                <a:gd name="T80" fmla="*/ 101355 w 237"/>
                <a:gd name="T81" fmla="*/ 50464 h 237"/>
                <a:gd name="T82" fmla="*/ 0 w 237"/>
                <a:gd name="T83" fmla="*/ 0 h 237"/>
                <a:gd name="T84" fmla="*/ 237 w 237"/>
                <a:gd name="T8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T82" t="T83" r="T84" b="T85"/>
              <a:pathLst>
                <a:path w="237" h="237">
                  <a:moveTo>
                    <a:pt x="237" y="118"/>
                  </a:moveTo>
                  <a:lnTo>
                    <a:pt x="236" y="106"/>
                  </a:lnTo>
                  <a:lnTo>
                    <a:pt x="235" y="94"/>
                  </a:lnTo>
                  <a:lnTo>
                    <a:pt x="228" y="72"/>
                  </a:lnTo>
                  <a:lnTo>
                    <a:pt x="217" y="52"/>
                  </a:lnTo>
                  <a:lnTo>
                    <a:pt x="202" y="34"/>
                  </a:lnTo>
                  <a:lnTo>
                    <a:pt x="185" y="20"/>
                  </a:lnTo>
                  <a:lnTo>
                    <a:pt x="165" y="9"/>
                  </a:lnTo>
                  <a:lnTo>
                    <a:pt x="142" y="2"/>
                  </a:lnTo>
                  <a:lnTo>
                    <a:pt x="131" y="0"/>
                  </a:lnTo>
                  <a:lnTo>
                    <a:pt x="118" y="0"/>
                  </a:lnTo>
                  <a:lnTo>
                    <a:pt x="107" y="0"/>
                  </a:lnTo>
                  <a:lnTo>
                    <a:pt x="94" y="2"/>
                  </a:lnTo>
                  <a:lnTo>
                    <a:pt x="73" y="9"/>
                  </a:lnTo>
                  <a:lnTo>
                    <a:pt x="52" y="20"/>
                  </a:lnTo>
                  <a:lnTo>
                    <a:pt x="34" y="34"/>
                  </a:lnTo>
                  <a:lnTo>
                    <a:pt x="21" y="52"/>
                  </a:lnTo>
                  <a:lnTo>
                    <a:pt x="9" y="72"/>
                  </a:lnTo>
                  <a:lnTo>
                    <a:pt x="2" y="94"/>
                  </a:lnTo>
                  <a:lnTo>
                    <a:pt x="0" y="106"/>
                  </a:lnTo>
                  <a:lnTo>
                    <a:pt x="0" y="118"/>
                  </a:lnTo>
                  <a:lnTo>
                    <a:pt x="0" y="130"/>
                  </a:lnTo>
                  <a:lnTo>
                    <a:pt x="2" y="141"/>
                  </a:lnTo>
                  <a:lnTo>
                    <a:pt x="9" y="164"/>
                  </a:lnTo>
                  <a:lnTo>
                    <a:pt x="21" y="185"/>
                  </a:lnTo>
                  <a:lnTo>
                    <a:pt x="34" y="202"/>
                  </a:lnTo>
                  <a:lnTo>
                    <a:pt x="52" y="216"/>
                  </a:lnTo>
                  <a:lnTo>
                    <a:pt x="73" y="228"/>
                  </a:lnTo>
                  <a:lnTo>
                    <a:pt x="94" y="234"/>
                  </a:lnTo>
                  <a:lnTo>
                    <a:pt x="107" y="236"/>
                  </a:lnTo>
                  <a:lnTo>
                    <a:pt x="118" y="237"/>
                  </a:lnTo>
                  <a:lnTo>
                    <a:pt x="131" y="236"/>
                  </a:lnTo>
                  <a:lnTo>
                    <a:pt x="142" y="234"/>
                  </a:lnTo>
                  <a:lnTo>
                    <a:pt x="165" y="228"/>
                  </a:lnTo>
                  <a:lnTo>
                    <a:pt x="185" y="216"/>
                  </a:lnTo>
                  <a:lnTo>
                    <a:pt x="202" y="202"/>
                  </a:lnTo>
                  <a:lnTo>
                    <a:pt x="217" y="185"/>
                  </a:lnTo>
                  <a:lnTo>
                    <a:pt x="228" y="164"/>
                  </a:lnTo>
                  <a:lnTo>
                    <a:pt x="235" y="141"/>
                  </a:lnTo>
                  <a:lnTo>
                    <a:pt x="236" y="130"/>
                  </a:lnTo>
                  <a:lnTo>
                    <a:pt x="237" y="118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" name="Freeform 129"/>
            <p:cNvSpPr>
              <a:spLocks noChangeArrowheads="1"/>
            </p:cNvSpPr>
            <p:nvPr/>
          </p:nvSpPr>
          <p:spPr bwMode="auto">
            <a:xfrm>
              <a:off x="2126" y="2946"/>
              <a:ext cx="133" cy="131"/>
            </a:xfrm>
            <a:custGeom>
              <a:avLst/>
              <a:gdLst>
                <a:gd name="T0" fmla="*/ 89934 w 206"/>
                <a:gd name="T1" fmla="*/ 43005 h 207"/>
                <a:gd name="T2" fmla="*/ 89061 w 206"/>
                <a:gd name="T3" fmla="*/ 34321 h 207"/>
                <a:gd name="T4" fmla="*/ 86441 w 206"/>
                <a:gd name="T5" fmla="*/ 26465 h 207"/>
                <a:gd name="T6" fmla="*/ 82512 w 206"/>
                <a:gd name="T7" fmla="*/ 19021 h 207"/>
                <a:gd name="T8" fmla="*/ 77273 w 206"/>
                <a:gd name="T9" fmla="*/ 12819 h 207"/>
                <a:gd name="T10" fmla="*/ 70288 w 206"/>
                <a:gd name="T11" fmla="*/ 7857 h 207"/>
                <a:gd name="T12" fmla="*/ 62866 w 206"/>
                <a:gd name="T13" fmla="*/ 3308 h 207"/>
                <a:gd name="T14" fmla="*/ 54571 w 206"/>
                <a:gd name="T15" fmla="*/ 1241 h 207"/>
                <a:gd name="T16" fmla="*/ 44967 w 206"/>
                <a:gd name="T17" fmla="*/ 0 h 207"/>
                <a:gd name="T18" fmla="*/ 36235 w 206"/>
                <a:gd name="T19" fmla="*/ 1241 h 207"/>
                <a:gd name="T20" fmla="*/ 27504 w 206"/>
                <a:gd name="T21" fmla="*/ 3308 h 207"/>
                <a:gd name="T22" fmla="*/ 19645 w 206"/>
                <a:gd name="T23" fmla="*/ 7857 h 207"/>
                <a:gd name="T24" fmla="*/ 13097 w 206"/>
                <a:gd name="T25" fmla="*/ 12819 h 207"/>
                <a:gd name="T26" fmla="*/ 7859 w 206"/>
                <a:gd name="T27" fmla="*/ 19021 h 207"/>
                <a:gd name="T28" fmla="*/ 3492 w 206"/>
                <a:gd name="T29" fmla="*/ 26465 h 207"/>
                <a:gd name="T30" fmla="*/ 874 w 206"/>
                <a:gd name="T31" fmla="*/ 34321 h 207"/>
                <a:gd name="T32" fmla="*/ 0 w 206"/>
                <a:gd name="T33" fmla="*/ 43005 h 207"/>
                <a:gd name="T34" fmla="*/ 874 w 206"/>
                <a:gd name="T35" fmla="*/ 51689 h 207"/>
                <a:gd name="T36" fmla="*/ 3492 w 206"/>
                <a:gd name="T37" fmla="*/ 59545 h 207"/>
                <a:gd name="T38" fmla="*/ 7859 w 206"/>
                <a:gd name="T39" fmla="*/ 66575 h 207"/>
                <a:gd name="T40" fmla="*/ 13097 w 206"/>
                <a:gd name="T41" fmla="*/ 73192 h 207"/>
                <a:gd name="T42" fmla="*/ 19645 w 206"/>
                <a:gd name="T43" fmla="*/ 78567 h 207"/>
                <a:gd name="T44" fmla="*/ 27504 w 206"/>
                <a:gd name="T45" fmla="*/ 82289 h 207"/>
                <a:gd name="T46" fmla="*/ 36235 w 206"/>
                <a:gd name="T47" fmla="*/ 84770 h 207"/>
                <a:gd name="T48" fmla="*/ 44967 w 206"/>
                <a:gd name="T49" fmla="*/ 85597 h 207"/>
                <a:gd name="T50" fmla="*/ 54571 w 206"/>
                <a:gd name="T51" fmla="*/ 84770 h 207"/>
                <a:gd name="T52" fmla="*/ 62866 w 206"/>
                <a:gd name="T53" fmla="*/ 82289 h 207"/>
                <a:gd name="T54" fmla="*/ 70288 w 206"/>
                <a:gd name="T55" fmla="*/ 78567 h 207"/>
                <a:gd name="T56" fmla="*/ 77273 w 206"/>
                <a:gd name="T57" fmla="*/ 73192 h 207"/>
                <a:gd name="T58" fmla="*/ 82512 w 206"/>
                <a:gd name="T59" fmla="*/ 66575 h 207"/>
                <a:gd name="T60" fmla="*/ 86441 w 206"/>
                <a:gd name="T61" fmla="*/ 59545 h 207"/>
                <a:gd name="T62" fmla="*/ 89061 w 206"/>
                <a:gd name="T63" fmla="*/ 51689 h 207"/>
                <a:gd name="T64" fmla="*/ 89934 w 206"/>
                <a:gd name="T65" fmla="*/ 43005 h 207"/>
                <a:gd name="T66" fmla="*/ 0 w 206"/>
                <a:gd name="T67" fmla="*/ 0 h 207"/>
                <a:gd name="T68" fmla="*/ 206 w 206"/>
                <a:gd name="T6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206" h="207">
                  <a:moveTo>
                    <a:pt x="206" y="104"/>
                  </a:moveTo>
                  <a:lnTo>
                    <a:pt x="204" y="83"/>
                  </a:lnTo>
                  <a:lnTo>
                    <a:pt x="198" y="64"/>
                  </a:lnTo>
                  <a:lnTo>
                    <a:pt x="189" y="46"/>
                  </a:lnTo>
                  <a:lnTo>
                    <a:pt x="177" y="31"/>
                  </a:lnTo>
                  <a:lnTo>
                    <a:pt x="161" y="19"/>
                  </a:lnTo>
                  <a:lnTo>
                    <a:pt x="144" y="8"/>
                  </a:lnTo>
                  <a:lnTo>
                    <a:pt x="125" y="3"/>
                  </a:lnTo>
                  <a:lnTo>
                    <a:pt x="103" y="0"/>
                  </a:lnTo>
                  <a:lnTo>
                    <a:pt x="83" y="3"/>
                  </a:lnTo>
                  <a:lnTo>
                    <a:pt x="63" y="8"/>
                  </a:lnTo>
                  <a:lnTo>
                    <a:pt x="45" y="19"/>
                  </a:lnTo>
                  <a:lnTo>
                    <a:pt x="30" y="31"/>
                  </a:lnTo>
                  <a:lnTo>
                    <a:pt x="18" y="46"/>
                  </a:lnTo>
                  <a:lnTo>
                    <a:pt x="8" y="64"/>
                  </a:lnTo>
                  <a:lnTo>
                    <a:pt x="2" y="83"/>
                  </a:lnTo>
                  <a:lnTo>
                    <a:pt x="0" y="104"/>
                  </a:lnTo>
                  <a:lnTo>
                    <a:pt x="2" y="125"/>
                  </a:lnTo>
                  <a:lnTo>
                    <a:pt x="8" y="144"/>
                  </a:lnTo>
                  <a:lnTo>
                    <a:pt x="18" y="161"/>
                  </a:lnTo>
                  <a:lnTo>
                    <a:pt x="30" y="177"/>
                  </a:lnTo>
                  <a:lnTo>
                    <a:pt x="45" y="190"/>
                  </a:lnTo>
                  <a:lnTo>
                    <a:pt x="63" y="199"/>
                  </a:lnTo>
                  <a:lnTo>
                    <a:pt x="83" y="205"/>
                  </a:lnTo>
                  <a:lnTo>
                    <a:pt x="103" y="207"/>
                  </a:lnTo>
                  <a:lnTo>
                    <a:pt x="125" y="205"/>
                  </a:lnTo>
                  <a:lnTo>
                    <a:pt x="144" y="199"/>
                  </a:lnTo>
                  <a:lnTo>
                    <a:pt x="161" y="190"/>
                  </a:lnTo>
                  <a:lnTo>
                    <a:pt x="177" y="177"/>
                  </a:lnTo>
                  <a:lnTo>
                    <a:pt x="189" y="161"/>
                  </a:lnTo>
                  <a:lnTo>
                    <a:pt x="198" y="144"/>
                  </a:lnTo>
                  <a:lnTo>
                    <a:pt x="204" y="125"/>
                  </a:lnTo>
                  <a:lnTo>
                    <a:pt x="206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" name="Freeform 130"/>
            <p:cNvSpPr>
              <a:spLocks noChangeArrowheads="1"/>
            </p:cNvSpPr>
            <p:nvPr/>
          </p:nvSpPr>
          <p:spPr bwMode="auto">
            <a:xfrm>
              <a:off x="2126" y="2946"/>
              <a:ext cx="133" cy="131"/>
            </a:xfrm>
            <a:custGeom>
              <a:avLst/>
              <a:gdLst>
                <a:gd name="T0" fmla="*/ 89934 w 206"/>
                <a:gd name="T1" fmla="*/ 43005 h 207"/>
                <a:gd name="T2" fmla="*/ 89061 w 206"/>
                <a:gd name="T3" fmla="*/ 34321 h 207"/>
                <a:gd name="T4" fmla="*/ 86441 w 206"/>
                <a:gd name="T5" fmla="*/ 26465 h 207"/>
                <a:gd name="T6" fmla="*/ 82512 w 206"/>
                <a:gd name="T7" fmla="*/ 19021 h 207"/>
                <a:gd name="T8" fmla="*/ 77273 w 206"/>
                <a:gd name="T9" fmla="*/ 12819 h 207"/>
                <a:gd name="T10" fmla="*/ 70288 w 206"/>
                <a:gd name="T11" fmla="*/ 7857 h 207"/>
                <a:gd name="T12" fmla="*/ 62866 w 206"/>
                <a:gd name="T13" fmla="*/ 3308 h 207"/>
                <a:gd name="T14" fmla="*/ 54571 w 206"/>
                <a:gd name="T15" fmla="*/ 1241 h 207"/>
                <a:gd name="T16" fmla="*/ 44967 w 206"/>
                <a:gd name="T17" fmla="*/ 0 h 207"/>
                <a:gd name="T18" fmla="*/ 36235 w 206"/>
                <a:gd name="T19" fmla="*/ 1241 h 207"/>
                <a:gd name="T20" fmla="*/ 27504 w 206"/>
                <a:gd name="T21" fmla="*/ 3308 h 207"/>
                <a:gd name="T22" fmla="*/ 19645 w 206"/>
                <a:gd name="T23" fmla="*/ 7857 h 207"/>
                <a:gd name="T24" fmla="*/ 13097 w 206"/>
                <a:gd name="T25" fmla="*/ 12819 h 207"/>
                <a:gd name="T26" fmla="*/ 7859 w 206"/>
                <a:gd name="T27" fmla="*/ 19021 h 207"/>
                <a:gd name="T28" fmla="*/ 3492 w 206"/>
                <a:gd name="T29" fmla="*/ 26465 h 207"/>
                <a:gd name="T30" fmla="*/ 874 w 206"/>
                <a:gd name="T31" fmla="*/ 34321 h 207"/>
                <a:gd name="T32" fmla="*/ 0 w 206"/>
                <a:gd name="T33" fmla="*/ 43005 h 207"/>
                <a:gd name="T34" fmla="*/ 874 w 206"/>
                <a:gd name="T35" fmla="*/ 51689 h 207"/>
                <a:gd name="T36" fmla="*/ 3492 w 206"/>
                <a:gd name="T37" fmla="*/ 59545 h 207"/>
                <a:gd name="T38" fmla="*/ 7859 w 206"/>
                <a:gd name="T39" fmla="*/ 66575 h 207"/>
                <a:gd name="T40" fmla="*/ 13097 w 206"/>
                <a:gd name="T41" fmla="*/ 73192 h 207"/>
                <a:gd name="T42" fmla="*/ 19645 w 206"/>
                <a:gd name="T43" fmla="*/ 78567 h 207"/>
                <a:gd name="T44" fmla="*/ 27504 w 206"/>
                <a:gd name="T45" fmla="*/ 82289 h 207"/>
                <a:gd name="T46" fmla="*/ 36235 w 206"/>
                <a:gd name="T47" fmla="*/ 84770 h 207"/>
                <a:gd name="T48" fmla="*/ 44967 w 206"/>
                <a:gd name="T49" fmla="*/ 85597 h 207"/>
                <a:gd name="T50" fmla="*/ 54571 w 206"/>
                <a:gd name="T51" fmla="*/ 84770 h 207"/>
                <a:gd name="T52" fmla="*/ 62866 w 206"/>
                <a:gd name="T53" fmla="*/ 82289 h 207"/>
                <a:gd name="T54" fmla="*/ 70288 w 206"/>
                <a:gd name="T55" fmla="*/ 78567 h 207"/>
                <a:gd name="T56" fmla="*/ 77273 w 206"/>
                <a:gd name="T57" fmla="*/ 73192 h 207"/>
                <a:gd name="T58" fmla="*/ 82512 w 206"/>
                <a:gd name="T59" fmla="*/ 66575 h 207"/>
                <a:gd name="T60" fmla="*/ 86441 w 206"/>
                <a:gd name="T61" fmla="*/ 59545 h 207"/>
                <a:gd name="T62" fmla="*/ 89061 w 206"/>
                <a:gd name="T63" fmla="*/ 51689 h 207"/>
                <a:gd name="T64" fmla="*/ 89934 w 206"/>
                <a:gd name="T65" fmla="*/ 43005 h 207"/>
                <a:gd name="T66" fmla="*/ 0 w 206"/>
                <a:gd name="T67" fmla="*/ 0 h 207"/>
                <a:gd name="T68" fmla="*/ 206 w 206"/>
                <a:gd name="T6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206" h="207">
                  <a:moveTo>
                    <a:pt x="206" y="104"/>
                  </a:moveTo>
                  <a:lnTo>
                    <a:pt x="204" y="83"/>
                  </a:lnTo>
                  <a:lnTo>
                    <a:pt x="198" y="64"/>
                  </a:lnTo>
                  <a:lnTo>
                    <a:pt x="189" y="46"/>
                  </a:lnTo>
                  <a:lnTo>
                    <a:pt x="177" y="31"/>
                  </a:lnTo>
                  <a:lnTo>
                    <a:pt x="161" y="19"/>
                  </a:lnTo>
                  <a:lnTo>
                    <a:pt x="144" y="8"/>
                  </a:lnTo>
                  <a:lnTo>
                    <a:pt x="125" y="3"/>
                  </a:lnTo>
                  <a:lnTo>
                    <a:pt x="103" y="0"/>
                  </a:lnTo>
                  <a:lnTo>
                    <a:pt x="83" y="3"/>
                  </a:lnTo>
                  <a:lnTo>
                    <a:pt x="63" y="8"/>
                  </a:lnTo>
                  <a:lnTo>
                    <a:pt x="45" y="19"/>
                  </a:lnTo>
                  <a:lnTo>
                    <a:pt x="30" y="31"/>
                  </a:lnTo>
                  <a:lnTo>
                    <a:pt x="18" y="46"/>
                  </a:lnTo>
                  <a:lnTo>
                    <a:pt x="8" y="64"/>
                  </a:lnTo>
                  <a:lnTo>
                    <a:pt x="2" y="83"/>
                  </a:lnTo>
                  <a:lnTo>
                    <a:pt x="0" y="104"/>
                  </a:lnTo>
                  <a:lnTo>
                    <a:pt x="2" y="125"/>
                  </a:lnTo>
                  <a:lnTo>
                    <a:pt x="8" y="144"/>
                  </a:lnTo>
                  <a:lnTo>
                    <a:pt x="18" y="161"/>
                  </a:lnTo>
                  <a:lnTo>
                    <a:pt x="30" y="177"/>
                  </a:lnTo>
                  <a:lnTo>
                    <a:pt x="45" y="190"/>
                  </a:lnTo>
                  <a:lnTo>
                    <a:pt x="63" y="199"/>
                  </a:lnTo>
                  <a:lnTo>
                    <a:pt x="83" y="205"/>
                  </a:lnTo>
                  <a:lnTo>
                    <a:pt x="103" y="207"/>
                  </a:lnTo>
                  <a:lnTo>
                    <a:pt x="125" y="205"/>
                  </a:lnTo>
                  <a:lnTo>
                    <a:pt x="144" y="199"/>
                  </a:lnTo>
                  <a:lnTo>
                    <a:pt x="161" y="190"/>
                  </a:lnTo>
                  <a:lnTo>
                    <a:pt x="177" y="177"/>
                  </a:lnTo>
                  <a:lnTo>
                    <a:pt x="189" y="161"/>
                  </a:lnTo>
                  <a:lnTo>
                    <a:pt x="198" y="144"/>
                  </a:lnTo>
                  <a:lnTo>
                    <a:pt x="204" y="125"/>
                  </a:lnTo>
                  <a:lnTo>
                    <a:pt x="206" y="104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6" name="Freeform 131"/>
            <p:cNvSpPr>
              <a:spLocks noChangeArrowheads="1"/>
            </p:cNvSpPr>
            <p:nvPr/>
          </p:nvSpPr>
          <p:spPr bwMode="auto">
            <a:xfrm>
              <a:off x="2150" y="2969"/>
              <a:ext cx="85" cy="63"/>
            </a:xfrm>
            <a:custGeom>
              <a:avLst/>
              <a:gdLst>
                <a:gd name="T0" fmla="*/ 0 w 135"/>
                <a:gd name="T1" fmla="*/ 41030 h 101"/>
                <a:gd name="T2" fmla="*/ 55567 w 135"/>
                <a:gd name="T3" fmla="*/ 41030 h 101"/>
                <a:gd name="T4" fmla="*/ 27577 w 135"/>
                <a:gd name="T5" fmla="*/ 0 h 101"/>
                <a:gd name="T6" fmla="*/ 0 w 135"/>
                <a:gd name="T7" fmla="*/ 41030 h 101"/>
                <a:gd name="T8" fmla="*/ 0 w 135"/>
                <a:gd name="T9" fmla="*/ 0 h 101"/>
                <a:gd name="T10" fmla="*/ 135 w 135"/>
                <a:gd name="T11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135" h="101">
                  <a:moveTo>
                    <a:pt x="0" y="101"/>
                  </a:moveTo>
                  <a:lnTo>
                    <a:pt x="135" y="101"/>
                  </a:lnTo>
                  <a:lnTo>
                    <a:pt x="67" y="0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7" name="Freeform 132"/>
            <p:cNvSpPr>
              <a:spLocks noChangeArrowheads="1"/>
            </p:cNvSpPr>
            <p:nvPr/>
          </p:nvSpPr>
          <p:spPr bwMode="auto">
            <a:xfrm>
              <a:off x="2150" y="2969"/>
              <a:ext cx="85" cy="63"/>
            </a:xfrm>
            <a:custGeom>
              <a:avLst/>
              <a:gdLst>
                <a:gd name="T0" fmla="*/ 0 w 135"/>
                <a:gd name="T1" fmla="*/ 41030 h 101"/>
                <a:gd name="T2" fmla="*/ 55567 w 135"/>
                <a:gd name="T3" fmla="*/ 41030 h 101"/>
                <a:gd name="T4" fmla="*/ 27577 w 135"/>
                <a:gd name="T5" fmla="*/ 0 h 101"/>
                <a:gd name="T6" fmla="*/ 0 w 135"/>
                <a:gd name="T7" fmla="*/ 41030 h 101"/>
                <a:gd name="T8" fmla="*/ 0 w 135"/>
                <a:gd name="T9" fmla="*/ 0 h 101"/>
                <a:gd name="T10" fmla="*/ 135 w 135"/>
                <a:gd name="T11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135" h="101">
                  <a:moveTo>
                    <a:pt x="0" y="101"/>
                  </a:moveTo>
                  <a:lnTo>
                    <a:pt x="135" y="101"/>
                  </a:lnTo>
                  <a:lnTo>
                    <a:pt x="67" y="0"/>
                  </a:lnTo>
                  <a:lnTo>
                    <a:pt x="0" y="101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8" name="Freeform 133"/>
            <p:cNvSpPr>
              <a:spLocks noChangeArrowheads="1"/>
            </p:cNvSpPr>
            <p:nvPr/>
          </p:nvSpPr>
          <p:spPr bwMode="auto">
            <a:xfrm>
              <a:off x="2150" y="2990"/>
              <a:ext cx="85" cy="65"/>
            </a:xfrm>
            <a:custGeom>
              <a:avLst/>
              <a:gdLst>
                <a:gd name="T0" fmla="*/ 0 w 135"/>
                <a:gd name="T1" fmla="*/ 0 h 102"/>
                <a:gd name="T2" fmla="*/ 55567 w 135"/>
                <a:gd name="T3" fmla="*/ 0 h 102"/>
                <a:gd name="T4" fmla="*/ 27577 w 135"/>
                <a:gd name="T5" fmla="*/ 43639 h 102"/>
                <a:gd name="T6" fmla="*/ 0 w 135"/>
                <a:gd name="T7" fmla="*/ 0 h 102"/>
                <a:gd name="T8" fmla="*/ 0 w 135"/>
                <a:gd name="T9" fmla="*/ 0 h 102"/>
                <a:gd name="T10" fmla="*/ 135 w 135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135" h="102">
                  <a:moveTo>
                    <a:pt x="0" y="0"/>
                  </a:moveTo>
                  <a:lnTo>
                    <a:pt x="135" y="0"/>
                  </a:lnTo>
                  <a:lnTo>
                    <a:pt x="67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" name="Freeform 134"/>
            <p:cNvSpPr>
              <a:spLocks noChangeArrowheads="1"/>
            </p:cNvSpPr>
            <p:nvPr/>
          </p:nvSpPr>
          <p:spPr bwMode="auto">
            <a:xfrm>
              <a:off x="2150" y="2990"/>
              <a:ext cx="85" cy="65"/>
            </a:xfrm>
            <a:custGeom>
              <a:avLst/>
              <a:gdLst>
                <a:gd name="T0" fmla="*/ 0 w 135"/>
                <a:gd name="T1" fmla="*/ 0 h 102"/>
                <a:gd name="T2" fmla="*/ 55567 w 135"/>
                <a:gd name="T3" fmla="*/ 0 h 102"/>
                <a:gd name="T4" fmla="*/ 27577 w 135"/>
                <a:gd name="T5" fmla="*/ 43639 h 102"/>
                <a:gd name="T6" fmla="*/ 0 w 135"/>
                <a:gd name="T7" fmla="*/ 0 h 102"/>
                <a:gd name="T8" fmla="*/ 0 w 135"/>
                <a:gd name="T9" fmla="*/ 0 h 102"/>
                <a:gd name="T10" fmla="*/ 135 w 135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135" h="102">
                  <a:moveTo>
                    <a:pt x="0" y="0"/>
                  </a:moveTo>
                  <a:lnTo>
                    <a:pt x="135" y="0"/>
                  </a:lnTo>
                  <a:lnTo>
                    <a:pt x="67" y="10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" name="AutoShape 135"/>
          <p:cNvSpPr>
            <a:spLocks noChangeArrowheads="1"/>
          </p:cNvSpPr>
          <p:nvPr/>
        </p:nvSpPr>
        <p:spPr bwMode="auto">
          <a:xfrm>
            <a:off x="4491038" y="1745469"/>
            <a:ext cx="357187" cy="2857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BE0E3"/>
          </a:solidFill>
          <a:ln w="25560">
            <a:solidFill>
              <a:srgbClr val="89A4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" name="AutoShape 136"/>
          <p:cNvSpPr>
            <a:spLocks noChangeArrowheads="1"/>
          </p:cNvSpPr>
          <p:nvPr/>
        </p:nvSpPr>
        <p:spPr bwMode="auto">
          <a:xfrm>
            <a:off x="4491038" y="2715431"/>
            <a:ext cx="357187" cy="2857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BE0E3"/>
          </a:solidFill>
          <a:ln w="25560">
            <a:solidFill>
              <a:srgbClr val="89A4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" name="AutoShape 137"/>
          <p:cNvSpPr>
            <a:spLocks noChangeArrowheads="1"/>
          </p:cNvSpPr>
          <p:nvPr/>
        </p:nvSpPr>
        <p:spPr bwMode="auto">
          <a:xfrm>
            <a:off x="4491038" y="3858431"/>
            <a:ext cx="357187" cy="2857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BE0E3"/>
          </a:solidFill>
          <a:ln w="25560">
            <a:solidFill>
              <a:srgbClr val="89A4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" name="AutoShape 138"/>
          <p:cNvSpPr>
            <a:spLocks noChangeArrowheads="1"/>
          </p:cNvSpPr>
          <p:nvPr/>
        </p:nvSpPr>
        <p:spPr bwMode="auto">
          <a:xfrm>
            <a:off x="4491038" y="5144306"/>
            <a:ext cx="357187" cy="2857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BE0E3"/>
          </a:solidFill>
          <a:ln w="25560">
            <a:solidFill>
              <a:srgbClr val="89A4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" name="AutoShape 139"/>
          <p:cNvSpPr>
            <a:spLocks noChangeArrowheads="1"/>
          </p:cNvSpPr>
          <p:nvPr/>
        </p:nvSpPr>
        <p:spPr bwMode="auto">
          <a:xfrm>
            <a:off x="4491038" y="6144431"/>
            <a:ext cx="357187" cy="2857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BE0E3"/>
          </a:solidFill>
          <a:ln w="25560">
            <a:solidFill>
              <a:srgbClr val="89A4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28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BPMN to YAWL – Control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Non-Trivial cases</a:t>
            </a:r>
          </a:p>
          <a:p>
            <a:pPr lvl="2"/>
            <a:r>
              <a:rPr lang="en-US" sz="2400" dirty="0" smtClean="0"/>
              <a:t>Multiple subsequent gateways</a:t>
            </a:r>
          </a:p>
          <a:p>
            <a:pPr lvl="2"/>
            <a:r>
              <a:rPr lang="en-US" sz="2400" dirty="0" smtClean="0"/>
              <a:t>Multiple start events</a:t>
            </a:r>
          </a:p>
          <a:p>
            <a:pPr lvl="2"/>
            <a:r>
              <a:rPr lang="en-US" sz="2400" dirty="0" smtClean="0"/>
              <a:t>Multiple end events</a:t>
            </a:r>
          </a:p>
          <a:p>
            <a:pPr lvl="2"/>
            <a:r>
              <a:rPr lang="en-US" sz="2400" dirty="0" smtClean="0"/>
              <a:t>Multi-instance tasks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4841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BPMN to YAWL -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Mapped from </a:t>
            </a:r>
            <a:r>
              <a:rPr lang="en-US" dirty="0" err="1" smtClean="0"/>
              <a:t>swimlanes</a:t>
            </a:r>
            <a:endParaRPr lang="en-US" dirty="0" smtClean="0"/>
          </a:p>
          <a:p>
            <a:r>
              <a:rPr lang="en-US" dirty="0" err="1" smtClean="0"/>
              <a:t>Swimlanes</a:t>
            </a:r>
            <a:r>
              <a:rPr lang="en-US" dirty="0" smtClean="0"/>
              <a:t> are loosely defined in BPMN</a:t>
            </a:r>
            <a:endParaRPr lang="en-U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571625" y="3349625"/>
            <a:ext cx="5245100" cy="2005013"/>
            <a:chOff x="990" y="2110"/>
            <a:chExt cx="3304" cy="1263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990" y="2110"/>
              <a:ext cx="3304" cy="1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Freeform 5"/>
            <p:cNvSpPr>
              <a:spLocks noChangeArrowheads="1"/>
            </p:cNvSpPr>
            <p:nvPr/>
          </p:nvSpPr>
          <p:spPr bwMode="auto">
            <a:xfrm>
              <a:off x="1349" y="2946"/>
              <a:ext cx="169" cy="169"/>
            </a:xfrm>
            <a:custGeom>
              <a:avLst/>
              <a:gdLst>
                <a:gd name="T0" fmla="*/ 43 w 340"/>
                <a:gd name="T1" fmla="*/ 20 h 340"/>
                <a:gd name="T2" fmla="*/ 42 w 340"/>
                <a:gd name="T3" fmla="*/ 15 h 340"/>
                <a:gd name="T4" fmla="*/ 40 w 340"/>
                <a:gd name="T5" fmla="*/ 12 h 340"/>
                <a:gd name="T6" fmla="*/ 38 w 340"/>
                <a:gd name="T7" fmla="*/ 8 h 340"/>
                <a:gd name="T8" fmla="*/ 35 w 340"/>
                <a:gd name="T9" fmla="*/ 5 h 340"/>
                <a:gd name="T10" fmla="*/ 32 w 340"/>
                <a:gd name="T11" fmla="*/ 3 h 340"/>
                <a:gd name="T12" fmla="*/ 28 w 340"/>
                <a:gd name="T13" fmla="*/ 1 h 340"/>
                <a:gd name="T14" fmla="*/ 24 w 340"/>
                <a:gd name="T15" fmla="*/ 1 h 340"/>
                <a:gd name="T16" fmla="*/ 20 w 340"/>
                <a:gd name="T17" fmla="*/ 1 h 340"/>
                <a:gd name="T18" fmla="*/ 15 w 340"/>
                <a:gd name="T19" fmla="*/ 1 h 340"/>
                <a:gd name="T20" fmla="*/ 11 w 340"/>
                <a:gd name="T21" fmla="*/ 3 h 340"/>
                <a:gd name="T22" fmla="*/ 8 w 340"/>
                <a:gd name="T23" fmla="*/ 5 h 340"/>
                <a:gd name="T24" fmla="*/ 5 w 340"/>
                <a:gd name="T25" fmla="*/ 8 h 340"/>
                <a:gd name="T26" fmla="*/ 3 w 340"/>
                <a:gd name="T27" fmla="*/ 12 h 340"/>
                <a:gd name="T28" fmla="*/ 1 w 340"/>
                <a:gd name="T29" fmla="*/ 15 h 340"/>
                <a:gd name="T30" fmla="*/ 1 w 340"/>
                <a:gd name="T31" fmla="*/ 20 h 340"/>
                <a:gd name="T32" fmla="*/ 1 w 340"/>
                <a:gd name="T33" fmla="*/ 24 h 340"/>
                <a:gd name="T34" fmla="*/ 1 w 340"/>
                <a:gd name="T35" fmla="*/ 28 h 340"/>
                <a:gd name="T36" fmla="*/ 3 w 340"/>
                <a:gd name="T37" fmla="*/ 32 h 340"/>
                <a:gd name="T38" fmla="*/ 5 w 340"/>
                <a:gd name="T39" fmla="*/ 35 h 340"/>
                <a:gd name="T40" fmla="*/ 8 w 340"/>
                <a:gd name="T41" fmla="*/ 38 h 340"/>
                <a:gd name="T42" fmla="*/ 11 w 340"/>
                <a:gd name="T43" fmla="*/ 40 h 340"/>
                <a:gd name="T44" fmla="*/ 15 w 340"/>
                <a:gd name="T45" fmla="*/ 42 h 340"/>
                <a:gd name="T46" fmla="*/ 20 w 340"/>
                <a:gd name="T47" fmla="*/ 43 h 340"/>
                <a:gd name="T48" fmla="*/ 24 w 340"/>
                <a:gd name="T49" fmla="*/ 43 h 340"/>
                <a:gd name="T50" fmla="*/ 28 w 340"/>
                <a:gd name="T51" fmla="*/ 42 h 340"/>
                <a:gd name="T52" fmla="*/ 32 w 340"/>
                <a:gd name="T53" fmla="*/ 40 h 340"/>
                <a:gd name="T54" fmla="*/ 35 w 340"/>
                <a:gd name="T55" fmla="*/ 38 h 340"/>
                <a:gd name="T56" fmla="*/ 38 w 340"/>
                <a:gd name="T57" fmla="*/ 35 h 340"/>
                <a:gd name="T58" fmla="*/ 40 w 340"/>
                <a:gd name="T59" fmla="*/ 32 h 340"/>
                <a:gd name="T60" fmla="*/ 42 w 340"/>
                <a:gd name="T61" fmla="*/ 28 h 340"/>
                <a:gd name="T62" fmla="*/ 43 w 340"/>
                <a:gd name="T63" fmla="*/ 24 h 340"/>
                <a:gd name="T64" fmla="*/ 0 w 340"/>
                <a:gd name="T65" fmla="*/ 0 h 340"/>
                <a:gd name="T66" fmla="*/ 340 w 340"/>
                <a:gd name="T6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340" h="340">
                  <a:moveTo>
                    <a:pt x="340" y="170"/>
                  </a:moveTo>
                  <a:lnTo>
                    <a:pt x="339" y="153"/>
                  </a:lnTo>
                  <a:lnTo>
                    <a:pt x="337" y="136"/>
                  </a:lnTo>
                  <a:lnTo>
                    <a:pt x="332" y="120"/>
                  </a:lnTo>
                  <a:lnTo>
                    <a:pt x="326" y="104"/>
                  </a:lnTo>
                  <a:lnTo>
                    <a:pt x="320" y="90"/>
                  </a:lnTo>
                  <a:lnTo>
                    <a:pt x="310" y="75"/>
                  </a:lnTo>
                  <a:lnTo>
                    <a:pt x="301" y="62"/>
                  </a:lnTo>
                  <a:lnTo>
                    <a:pt x="290" y="50"/>
                  </a:lnTo>
                  <a:lnTo>
                    <a:pt x="279" y="39"/>
                  </a:lnTo>
                  <a:lnTo>
                    <a:pt x="265" y="30"/>
                  </a:lnTo>
                  <a:lnTo>
                    <a:pt x="251" y="20"/>
                  </a:lnTo>
                  <a:lnTo>
                    <a:pt x="236" y="14"/>
                  </a:lnTo>
                  <a:lnTo>
                    <a:pt x="221" y="8"/>
                  </a:lnTo>
                  <a:lnTo>
                    <a:pt x="204" y="3"/>
                  </a:lnTo>
                  <a:lnTo>
                    <a:pt x="187" y="1"/>
                  </a:lnTo>
                  <a:lnTo>
                    <a:pt x="170" y="0"/>
                  </a:lnTo>
                  <a:lnTo>
                    <a:pt x="153" y="1"/>
                  </a:lnTo>
                  <a:lnTo>
                    <a:pt x="136" y="3"/>
                  </a:lnTo>
                  <a:lnTo>
                    <a:pt x="119" y="8"/>
                  </a:lnTo>
                  <a:lnTo>
                    <a:pt x="104" y="14"/>
                  </a:lnTo>
                  <a:lnTo>
                    <a:pt x="89" y="20"/>
                  </a:lnTo>
                  <a:lnTo>
                    <a:pt x="75" y="30"/>
                  </a:lnTo>
                  <a:lnTo>
                    <a:pt x="62" y="39"/>
                  </a:lnTo>
                  <a:lnTo>
                    <a:pt x="50" y="50"/>
                  </a:lnTo>
                  <a:lnTo>
                    <a:pt x="38" y="62"/>
                  </a:lnTo>
                  <a:lnTo>
                    <a:pt x="29" y="75"/>
                  </a:lnTo>
                  <a:lnTo>
                    <a:pt x="20" y="90"/>
                  </a:lnTo>
                  <a:lnTo>
                    <a:pt x="13" y="104"/>
                  </a:lnTo>
                  <a:lnTo>
                    <a:pt x="8" y="120"/>
                  </a:lnTo>
                  <a:lnTo>
                    <a:pt x="3" y="136"/>
                  </a:lnTo>
                  <a:lnTo>
                    <a:pt x="1" y="153"/>
                  </a:lnTo>
                  <a:lnTo>
                    <a:pt x="0" y="170"/>
                  </a:lnTo>
                  <a:lnTo>
                    <a:pt x="1" y="187"/>
                  </a:lnTo>
                  <a:lnTo>
                    <a:pt x="3" y="204"/>
                  </a:lnTo>
                  <a:lnTo>
                    <a:pt x="8" y="221"/>
                  </a:lnTo>
                  <a:lnTo>
                    <a:pt x="13" y="237"/>
                  </a:lnTo>
                  <a:lnTo>
                    <a:pt x="20" y="252"/>
                  </a:lnTo>
                  <a:lnTo>
                    <a:pt x="29" y="265"/>
                  </a:lnTo>
                  <a:lnTo>
                    <a:pt x="38" y="279"/>
                  </a:lnTo>
                  <a:lnTo>
                    <a:pt x="50" y="290"/>
                  </a:lnTo>
                  <a:lnTo>
                    <a:pt x="62" y="302"/>
                  </a:lnTo>
                  <a:lnTo>
                    <a:pt x="75" y="312"/>
                  </a:lnTo>
                  <a:lnTo>
                    <a:pt x="89" y="320"/>
                  </a:lnTo>
                  <a:lnTo>
                    <a:pt x="104" y="327"/>
                  </a:lnTo>
                  <a:lnTo>
                    <a:pt x="119" y="332"/>
                  </a:lnTo>
                  <a:lnTo>
                    <a:pt x="136" y="337"/>
                  </a:lnTo>
                  <a:lnTo>
                    <a:pt x="153" y="339"/>
                  </a:lnTo>
                  <a:lnTo>
                    <a:pt x="170" y="340"/>
                  </a:lnTo>
                  <a:lnTo>
                    <a:pt x="187" y="339"/>
                  </a:lnTo>
                  <a:lnTo>
                    <a:pt x="204" y="337"/>
                  </a:lnTo>
                  <a:lnTo>
                    <a:pt x="221" y="332"/>
                  </a:lnTo>
                  <a:lnTo>
                    <a:pt x="236" y="327"/>
                  </a:lnTo>
                  <a:lnTo>
                    <a:pt x="251" y="320"/>
                  </a:lnTo>
                  <a:lnTo>
                    <a:pt x="265" y="312"/>
                  </a:lnTo>
                  <a:lnTo>
                    <a:pt x="279" y="302"/>
                  </a:lnTo>
                  <a:lnTo>
                    <a:pt x="290" y="290"/>
                  </a:lnTo>
                  <a:lnTo>
                    <a:pt x="301" y="279"/>
                  </a:lnTo>
                  <a:lnTo>
                    <a:pt x="310" y="265"/>
                  </a:lnTo>
                  <a:lnTo>
                    <a:pt x="320" y="252"/>
                  </a:lnTo>
                  <a:lnTo>
                    <a:pt x="326" y="237"/>
                  </a:lnTo>
                  <a:lnTo>
                    <a:pt x="332" y="221"/>
                  </a:lnTo>
                  <a:lnTo>
                    <a:pt x="337" y="204"/>
                  </a:lnTo>
                  <a:lnTo>
                    <a:pt x="339" y="187"/>
                  </a:lnTo>
                  <a:lnTo>
                    <a:pt x="340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ChangeArrowheads="1"/>
            </p:cNvSpPr>
            <p:nvPr/>
          </p:nvSpPr>
          <p:spPr bwMode="auto">
            <a:xfrm>
              <a:off x="1349" y="2946"/>
              <a:ext cx="169" cy="169"/>
            </a:xfrm>
            <a:custGeom>
              <a:avLst/>
              <a:gdLst>
                <a:gd name="T0" fmla="*/ 43 w 340"/>
                <a:gd name="T1" fmla="*/ 20 h 340"/>
                <a:gd name="T2" fmla="*/ 42 w 340"/>
                <a:gd name="T3" fmla="*/ 15 h 340"/>
                <a:gd name="T4" fmla="*/ 40 w 340"/>
                <a:gd name="T5" fmla="*/ 12 h 340"/>
                <a:gd name="T6" fmla="*/ 38 w 340"/>
                <a:gd name="T7" fmla="*/ 8 h 340"/>
                <a:gd name="T8" fmla="*/ 35 w 340"/>
                <a:gd name="T9" fmla="*/ 5 h 340"/>
                <a:gd name="T10" fmla="*/ 32 w 340"/>
                <a:gd name="T11" fmla="*/ 3 h 340"/>
                <a:gd name="T12" fmla="*/ 28 w 340"/>
                <a:gd name="T13" fmla="*/ 1 h 340"/>
                <a:gd name="T14" fmla="*/ 24 w 340"/>
                <a:gd name="T15" fmla="*/ 1 h 340"/>
                <a:gd name="T16" fmla="*/ 20 w 340"/>
                <a:gd name="T17" fmla="*/ 1 h 340"/>
                <a:gd name="T18" fmla="*/ 15 w 340"/>
                <a:gd name="T19" fmla="*/ 1 h 340"/>
                <a:gd name="T20" fmla="*/ 11 w 340"/>
                <a:gd name="T21" fmla="*/ 3 h 340"/>
                <a:gd name="T22" fmla="*/ 8 w 340"/>
                <a:gd name="T23" fmla="*/ 5 h 340"/>
                <a:gd name="T24" fmla="*/ 5 w 340"/>
                <a:gd name="T25" fmla="*/ 8 h 340"/>
                <a:gd name="T26" fmla="*/ 3 w 340"/>
                <a:gd name="T27" fmla="*/ 12 h 340"/>
                <a:gd name="T28" fmla="*/ 1 w 340"/>
                <a:gd name="T29" fmla="*/ 15 h 340"/>
                <a:gd name="T30" fmla="*/ 1 w 340"/>
                <a:gd name="T31" fmla="*/ 20 h 340"/>
                <a:gd name="T32" fmla="*/ 1 w 340"/>
                <a:gd name="T33" fmla="*/ 24 h 340"/>
                <a:gd name="T34" fmla="*/ 1 w 340"/>
                <a:gd name="T35" fmla="*/ 28 h 340"/>
                <a:gd name="T36" fmla="*/ 3 w 340"/>
                <a:gd name="T37" fmla="*/ 32 h 340"/>
                <a:gd name="T38" fmla="*/ 5 w 340"/>
                <a:gd name="T39" fmla="*/ 35 h 340"/>
                <a:gd name="T40" fmla="*/ 8 w 340"/>
                <a:gd name="T41" fmla="*/ 38 h 340"/>
                <a:gd name="T42" fmla="*/ 11 w 340"/>
                <a:gd name="T43" fmla="*/ 40 h 340"/>
                <a:gd name="T44" fmla="*/ 15 w 340"/>
                <a:gd name="T45" fmla="*/ 42 h 340"/>
                <a:gd name="T46" fmla="*/ 20 w 340"/>
                <a:gd name="T47" fmla="*/ 43 h 340"/>
                <a:gd name="T48" fmla="*/ 24 w 340"/>
                <a:gd name="T49" fmla="*/ 43 h 340"/>
                <a:gd name="T50" fmla="*/ 28 w 340"/>
                <a:gd name="T51" fmla="*/ 42 h 340"/>
                <a:gd name="T52" fmla="*/ 32 w 340"/>
                <a:gd name="T53" fmla="*/ 40 h 340"/>
                <a:gd name="T54" fmla="*/ 35 w 340"/>
                <a:gd name="T55" fmla="*/ 38 h 340"/>
                <a:gd name="T56" fmla="*/ 38 w 340"/>
                <a:gd name="T57" fmla="*/ 35 h 340"/>
                <a:gd name="T58" fmla="*/ 40 w 340"/>
                <a:gd name="T59" fmla="*/ 32 h 340"/>
                <a:gd name="T60" fmla="*/ 42 w 340"/>
                <a:gd name="T61" fmla="*/ 28 h 340"/>
                <a:gd name="T62" fmla="*/ 43 w 340"/>
                <a:gd name="T63" fmla="*/ 24 h 340"/>
                <a:gd name="T64" fmla="*/ 0 w 340"/>
                <a:gd name="T65" fmla="*/ 0 h 340"/>
                <a:gd name="T66" fmla="*/ 340 w 340"/>
                <a:gd name="T6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340" h="340">
                  <a:moveTo>
                    <a:pt x="340" y="170"/>
                  </a:moveTo>
                  <a:lnTo>
                    <a:pt x="339" y="153"/>
                  </a:lnTo>
                  <a:lnTo>
                    <a:pt x="337" y="136"/>
                  </a:lnTo>
                  <a:lnTo>
                    <a:pt x="332" y="120"/>
                  </a:lnTo>
                  <a:lnTo>
                    <a:pt x="326" y="104"/>
                  </a:lnTo>
                  <a:lnTo>
                    <a:pt x="320" y="90"/>
                  </a:lnTo>
                  <a:lnTo>
                    <a:pt x="310" y="75"/>
                  </a:lnTo>
                  <a:lnTo>
                    <a:pt x="301" y="62"/>
                  </a:lnTo>
                  <a:lnTo>
                    <a:pt x="290" y="50"/>
                  </a:lnTo>
                  <a:lnTo>
                    <a:pt x="279" y="39"/>
                  </a:lnTo>
                  <a:lnTo>
                    <a:pt x="265" y="30"/>
                  </a:lnTo>
                  <a:lnTo>
                    <a:pt x="251" y="20"/>
                  </a:lnTo>
                  <a:lnTo>
                    <a:pt x="236" y="14"/>
                  </a:lnTo>
                  <a:lnTo>
                    <a:pt x="221" y="8"/>
                  </a:lnTo>
                  <a:lnTo>
                    <a:pt x="204" y="3"/>
                  </a:lnTo>
                  <a:lnTo>
                    <a:pt x="187" y="1"/>
                  </a:lnTo>
                  <a:lnTo>
                    <a:pt x="170" y="0"/>
                  </a:lnTo>
                  <a:lnTo>
                    <a:pt x="153" y="1"/>
                  </a:lnTo>
                  <a:lnTo>
                    <a:pt x="136" y="3"/>
                  </a:lnTo>
                  <a:lnTo>
                    <a:pt x="119" y="8"/>
                  </a:lnTo>
                  <a:lnTo>
                    <a:pt x="104" y="14"/>
                  </a:lnTo>
                  <a:lnTo>
                    <a:pt x="89" y="20"/>
                  </a:lnTo>
                  <a:lnTo>
                    <a:pt x="75" y="30"/>
                  </a:lnTo>
                  <a:lnTo>
                    <a:pt x="62" y="39"/>
                  </a:lnTo>
                  <a:lnTo>
                    <a:pt x="50" y="50"/>
                  </a:lnTo>
                  <a:lnTo>
                    <a:pt x="38" y="62"/>
                  </a:lnTo>
                  <a:lnTo>
                    <a:pt x="29" y="75"/>
                  </a:lnTo>
                  <a:lnTo>
                    <a:pt x="20" y="90"/>
                  </a:lnTo>
                  <a:lnTo>
                    <a:pt x="13" y="104"/>
                  </a:lnTo>
                  <a:lnTo>
                    <a:pt x="8" y="120"/>
                  </a:lnTo>
                  <a:lnTo>
                    <a:pt x="3" y="136"/>
                  </a:lnTo>
                  <a:lnTo>
                    <a:pt x="1" y="153"/>
                  </a:lnTo>
                  <a:lnTo>
                    <a:pt x="0" y="170"/>
                  </a:lnTo>
                  <a:lnTo>
                    <a:pt x="1" y="187"/>
                  </a:lnTo>
                  <a:lnTo>
                    <a:pt x="3" y="204"/>
                  </a:lnTo>
                  <a:lnTo>
                    <a:pt x="8" y="221"/>
                  </a:lnTo>
                  <a:lnTo>
                    <a:pt x="13" y="237"/>
                  </a:lnTo>
                  <a:lnTo>
                    <a:pt x="20" y="252"/>
                  </a:lnTo>
                  <a:lnTo>
                    <a:pt x="29" y="265"/>
                  </a:lnTo>
                  <a:lnTo>
                    <a:pt x="38" y="279"/>
                  </a:lnTo>
                  <a:lnTo>
                    <a:pt x="50" y="290"/>
                  </a:lnTo>
                  <a:lnTo>
                    <a:pt x="62" y="302"/>
                  </a:lnTo>
                  <a:lnTo>
                    <a:pt x="75" y="312"/>
                  </a:lnTo>
                  <a:lnTo>
                    <a:pt x="89" y="320"/>
                  </a:lnTo>
                  <a:lnTo>
                    <a:pt x="104" y="327"/>
                  </a:lnTo>
                  <a:lnTo>
                    <a:pt x="119" y="332"/>
                  </a:lnTo>
                  <a:lnTo>
                    <a:pt x="136" y="337"/>
                  </a:lnTo>
                  <a:lnTo>
                    <a:pt x="153" y="339"/>
                  </a:lnTo>
                  <a:lnTo>
                    <a:pt x="170" y="340"/>
                  </a:lnTo>
                  <a:lnTo>
                    <a:pt x="187" y="339"/>
                  </a:lnTo>
                  <a:lnTo>
                    <a:pt x="204" y="337"/>
                  </a:lnTo>
                  <a:lnTo>
                    <a:pt x="221" y="332"/>
                  </a:lnTo>
                  <a:lnTo>
                    <a:pt x="236" y="327"/>
                  </a:lnTo>
                  <a:lnTo>
                    <a:pt x="251" y="320"/>
                  </a:lnTo>
                  <a:lnTo>
                    <a:pt x="265" y="312"/>
                  </a:lnTo>
                  <a:lnTo>
                    <a:pt x="279" y="302"/>
                  </a:lnTo>
                  <a:lnTo>
                    <a:pt x="290" y="290"/>
                  </a:lnTo>
                  <a:lnTo>
                    <a:pt x="301" y="279"/>
                  </a:lnTo>
                  <a:lnTo>
                    <a:pt x="310" y="265"/>
                  </a:lnTo>
                  <a:lnTo>
                    <a:pt x="320" y="252"/>
                  </a:lnTo>
                  <a:lnTo>
                    <a:pt x="326" y="237"/>
                  </a:lnTo>
                  <a:lnTo>
                    <a:pt x="332" y="221"/>
                  </a:lnTo>
                  <a:lnTo>
                    <a:pt x="337" y="204"/>
                  </a:lnTo>
                  <a:lnTo>
                    <a:pt x="339" y="187"/>
                  </a:lnTo>
                  <a:lnTo>
                    <a:pt x="340" y="17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ChangeArrowheads="1"/>
            </p:cNvSpPr>
            <p:nvPr/>
          </p:nvSpPr>
          <p:spPr bwMode="auto">
            <a:xfrm>
              <a:off x="2162" y="2379"/>
              <a:ext cx="543" cy="407"/>
            </a:xfrm>
            <a:custGeom>
              <a:avLst/>
              <a:gdLst>
                <a:gd name="T0" fmla="*/ 9 w 1088"/>
                <a:gd name="T1" fmla="*/ 102 h 817"/>
                <a:gd name="T2" fmla="*/ 128 w 1088"/>
                <a:gd name="T3" fmla="*/ 102 h 817"/>
                <a:gd name="T4" fmla="*/ 130 w 1088"/>
                <a:gd name="T5" fmla="*/ 101 h 817"/>
                <a:gd name="T6" fmla="*/ 131 w 1088"/>
                <a:gd name="T7" fmla="*/ 101 h 817"/>
                <a:gd name="T8" fmla="*/ 133 w 1088"/>
                <a:gd name="T9" fmla="*/ 100 h 817"/>
                <a:gd name="T10" fmla="*/ 134 w 1088"/>
                <a:gd name="T11" fmla="*/ 99 h 817"/>
                <a:gd name="T12" fmla="*/ 135 w 1088"/>
                <a:gd name="T13" fmla="*/ 98 h 817"/>
                <a:gd name="T14" fmla="*/ 136 w 1088"/>
                <a:gd name="T15" fmla="*/ 97 h 817"/>
                <a:gd name="T16" fmla="*/ 136 w 1088"/>
                <a:gd name="T17" fmla="*/ 95 h 817"/>
                <a:gd name="T18" fmla="*/ 136 w 1088"/>
                <a:gd name="T19" fmla="*/ 93 h 817"/>
                <a:gd name="T20" fmla="*/ 136 w 1088"/>
                <a:gd name="T21" fmla="*/ 93 h 817"/>
                <a:gd name="T22" fmla="*/ 136 w 1088"/>
                <a:gd name="T23" fmla="*/ 8 h 817"/>
                <a:gd name="T24" fmla="*/ 136 w 1088"/>
                <a:gd name="T25" fmla="*/ 6 h 817"/>
                <a:gd name="T26" fmla="*/ 136 w 1088"/>
                <a:gd name="T27" fmla="*/ 5 h 817"/>
                <a:gd name="T28" fmla="*/ 135 w 1088"/>
                <a:gd name="T29" fmla="*/ 3 h 817"/>
                <a:gd name="T30" fmla="*/ 134 w 1088"/>
                <a:gd name="T31" fmla="*/ 2 h 817"/>
                <a:gd name="T32" fmla="*/ 133 w 1088"/>
                <a:gd name="T33" fmla="*/ 1 h 817"/>
                <a:gd name="T34" fmla="*/ 131 w 1088"/>
                <a:gd name="T35" fmla="*/ 0 h 817"/>
                <a:gd name="T36" fmla="*/ 130 w 1088"/>
                <a:gd name="T37" fmla="*/ 0 h 817"/>
                <a:gd name="T38" fmla="*/ 128 w 1088"/>
                <a:gd name="T39" fmla="*/ 0 h 817"/>
                <a:gd name="T40" fmla="*/ 128 w 1088"/>
                <a:gd name="T41" fmla="*/ 0 h 817"/>
                <a:gd name="T42" fmla="*/ 9 w 1088"/>
                <a:gd name="T43" fmla="*/ 0 h 817"/>
                <a:gd name="T44" fmla="*/ 7 w 1088"/>
                <a:gd name="T45" fmla="*/ 0 h 817"/>
                <a:gd name="T46" fmla="*/ 6 w 1088"/>
                <a:gd name="T47" fmla="*/ 0 h 817"/>
                <a:gd name="T48" fmla="*/ 4 w 1088"/>
                <a:gd name="T49" fmla="*/ 1 h 817"/>
                <a:gd name="T50" fmla="*/ 3 w 1088"/>
                <a:gd name="T51" fmla="*/ 2 h 817"/>
                <a:gd name="T52" fmla="*/ 2 w 1088"/>
                <a:gd name="T53" fmla="*/ 3 h 817"/>
                <a:gd name="T54" fmla="*/ 1 w 1088"/>
                <a:gd name="T55" fmla="*/ 5 h 817"/>
                <a:gd name="T56" fmla="*/ 1 w 1088"/>
                <a:gd name="T57" fmla="*/ 6 h 817"/>
                <a:gd name="T58" fmla="*/ 0 w 1088"/>
                <a:gd name="T59" fmla="*/ 8 h 817"/>
                <a:gd name="T60" fmla="*/ 0 w 1088"/>
                <a:gd name="T61" fmla="*/ 93 h 817"/>
                <a:gd name="T62" fmla="*/ 1 w 1088"/>
                <a:gd name="T63" fmla="*/ 95 h 817"/>
                <a:gd name="T64" fmla="*/ 1 w 1088"/>
                <a:gd name="T65" fmla="*/ 97 h 817"/>
                <a:gd name="T66" fmla="*/ 2 w 1088"/>
                <a:gd name="T67" fmla="*/ 98 h 817"/>
                <a:gd name="T68" fmla="*/ 3 w 1088"/>
                <a:gd name="T69" fmla="*/ 99 h 817"/>
                <a:gd name="T70" fmla="*/ 4 w 1088"/>
                <a:gd name="T71" fmla="*/ 100 h 817"/>
                <a:gd name="T72" fmla="*/ 6 w 1088"/>
                <a:gd name="T73" fmla="*/ 101 h 817"/>
                <a:gd name="T74" fmla="*/ 7 w 1088"/>
                <a:gd name="T75" fmla="*/ 101 h 817"/>
                <a:gd name="T76" fmla="*/ 9 w 1088"/>
                <a:gd name="T77" fmla="*/ 102 h 817"/>
                <a:gd name="T78" fmla="*/ 9 w 1088"/>
                <a:gd name="T79" fmla="*/ 102 h 817"/>
                <a:gd name="T80" fmla="*/ 0 w 1088"/>
                <a:gd name="T81" fmla="*/ 0 h 817"/>
                <a:gd name="T82" fmla="*/ 1088 w 1088"/>
                <a:gd name="T8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T80" t="T81" r="T82" b="T83"/>
              <a:pathLst>
                <a:path w="1088" h="817">
                  <a:moveTo>
                    <a:pt x="68" y="817"/>
                  </a:moveTo>
                  <a:lnTo>
                    <a:pt x="1020" y="817"/>
                  </a:lnTo>
                  <a:lnTo>
                    <a:pt x="1034" y="815"/>
                  </a:lnTo>
                  <a:lnTo>
                    <a:pt x="1046" y="812"/>
                  </a:lnTo>
                  <a:lnTo>
                    <a:pt x="1059" y="805"/>
                  </a:lnTo>
                  <a:lnTo>
                    <a:pt x="1069" y="797"/>
                  </a:lnTo>
                  <a:lnTo>
                    <a:pt x="1077" y="787"/>
                  </a:lnTo>
                  <a:lnTo>
                    <a:pt x="1082" y="776"/>
                  </a:lnTo>
                  <a:lnTo>
                    <a:pt x="1087" y="763"/>
                  </a:lnTo>
                  <a:lnTo>
                    <a:pt x="1088" y="749"/>
                  </a:lnTo>
                  <a:lnTo>
                    <a:pt x="1088" y="68"/>
                  </a:lnTo>
                  <a:lnTo>
                    <a:pt x="1087" y="55"/>
                  </a:lnTo>
                  <a:lnTo>
                    <a:pt x="1082" y="42"/>
                  </a:lnTo>
                  <a:lnTo>
                    <a:pt x="1077" y="31"/>
                  </a:lnTo>
                  <a:lnTo>
                    <a:pt x="1069" y="21"/>
                  </a:lnTo>
                  <a:lnTo>
                    <a:pt x="1059" y="13"/>
                  </a:lnTo>
                  <a:lnTo>
                    <a:pt x="1046" y="6"/>
                  </a:lnTo>
                  <a:lnTo>
                    <a:pt x="1034" y="3"/>
                  </a:lnTo>
                  <a:lnTo>
                    <a:pt x="1020" y="0"/>
                  </a:lnTo>
                  <a:lnTo>
                    <a:pt x="68" y="0"/>
                  </a:lnTo>
                  <a:lnTo>
                    <a:pt x="54" y="3"/>
                  </a:lnTo>
                  <a:lnTo>
                    <a:pt x="42" y="6"/>
                  </a:lnTo>
                  <a:lnTo>
                    <a:pt x="30" y="13"/>
                  </a:lnTo>
                  <a:lnTo>
                    <a:pt x="20" y="21"/>
                  </a:lnTo>
                  <a:lnTo>
                    <a:pt x="11" y="31"/>
                  </a:lnTo>
                  <a:lnTo>
                    <a:pt x="5" y="42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749"/>
                  </a:lnTo>
                  <a:lnTo>
                    <a:pt x="1" y="763"/>
                  </a:lnTo>
                  <a:lnTo>
                    <a:pt x="5" y="776"/>
                  </a:lnTo>
                  <a:lnTo>
                    <a:pt x="11" y="787"/>
                  </a:lnTo>
                  <a:lnTo>
                    <a:pt x="20" y="797"/>
                  </a:lnTo>
                  <a:lnTo>
                    <a:pt x="30" y="805"/>
                  </a:lnTo>
                  <a:lnTo>
                    <a:pt x="42" y="812"/>
                  </a:lnTo>
                  <a:lnTo>
                    <a:pt x="54" y="815"/>
                  </a:lnTo>
                  <a:lnTo>
                    <a:pt x="68" y="8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ChangeArrowheads="1"/>
            </p:cNvSpPr>
            <p:nvPr/>
          </p:nvSpPr>
          <p:spPr bwMode="auto">
            <a:xfrm>
              <a:off x="2162" y="2379"/>
              <a:ext cx="543" cy="407"/>
            </a:xfrm>
            <a:custGeom>
              <a:avLst/>
              <a:gdLst>
                <a:gd name="T0" fmla="*/ 9 w 1088"/>
                <a:gd name="T1" fmla="*/ 102 h 817"/>
                <a:gd name="T2" fmla="*/ 128 w 1088"/>
                <a:gd name="T3" fmla="*/ 102 h 817"/>
                <a:gd name="T4" fmla="*/ 130 w 1088"/>
                <a:gd name="T5" fmla="*/ 101 h 817"/>
                <a:gd name="T6" fmla="*/ 131 w 1088"/>
                <a:gd name="T7" fmla="*/ 101 h 817"/>
                <a:gd name="T8" fmla="*/ 133 w 1088"/>
                <a:gd name="T9" fmla="*/ 100 h 817"/>
                <a:gd name="T10" fmla="*/ 134 w 1088"/>
                <a:gd name="T11" fmla="*/ 99 h 817"/>
                <a:gd name="T12" fmla="*/ 135 w 1088"/>
                <a:gd name="T13" fmla="*/ 98 h 817"/>
                <a:gd name="T14" fmla="*/ 136 w 1088"/>
                <a:gd name="T15" fmla="*/ 97 h 817"/>
                <a:gd name="T16" fmla="*/ 136 w 1088"/>
                <a:gd name="T17" fmla="*/ 95 h 817"/>
                <a:gd name="T18" fmla="*/ 136 w 1088"/>
                <a:gd name="T19" fmla="*/ 93 h 817"/>
                <a:gd name="T20" fmla="*/ 136 w 1088"/>
                <a:gd name="T21" fmla="*/ 93 h 817"/>
                <a:gd name="T22" fmla="*/ 136 w 1088"/>
                <a:gd name="T23" fmla="*/ 8 h 817"/>
                <a:gd name="T24" fmla="*/ 136 w 1088"/>
                <a:gd name="T25" fmla="*/ 6 h 817"/>
                <a:gd name="T26" fmla="*/ 136 w 1088"/>
                <a:gd name="T27" fmla="*/ 5 h 817"/>
                <a:gd name="T28" fmla="*/ 135 w 1088"/>
                <a:gd name="T29" fmla="*/ 3 h 817"/>
                <a:gd name="T30" fmla="*/ 134 w 1088"/>
                <a:gd name="T31" fmla="*/ 2 h 817"/>
                <a:gd name="T32" fmla="*/ 133 w 1088"/>
                <a:gd name="T33" fmla="*/ 1 h 817"/>
                <a:gd name="T34" fmla="*/ 131 w 1088"/>
                <a:gd name="T35" fmla="*/ 0 h 817"/>
                <a:gd name="T36" fmla="*/ 130 w 1088"/>
                <a:gd name="T37" fmla="*/ 0 h 817"/>
                <a:gd name="T38" fmla="*/ 128 w 1088"/>
                <a:gd name="T39" fmla="*/ 0 h 817"/>
                <a:gd name="T40" fmla="*/ 128 w 1088"/>
                <a:gd name="T41" fmla="*/ 0 h 817"/>
                <a:gd name="T42" fmla="*/ 9 w 1088"/>
                <a:gd name="T43" fmla="*/ 0 h 817"/>
                <a:gd name="T44" fmla="*/ 7 w 1088"/>
                <a:gd name="T45" fmla="*/ 0 h 817"/>
                <a:gd name="T46" fmla="*/ 6 w 1088"/>
                <a:gd name="T47" fmla="*/ 0 h 817"/>
                <a:gd name="T48" fmla="*/ 4 w 1088"/>
                <a:gd name="T49" fmla="*/ 1 h 817"/>
                <a:gd name="T50" fmla="*/ 3 w 1088"/>
                <a:gd name="T51" fmla="*/ 2 h 817"/>
                <a:gd name="T52" fmla="*/ 2 w 1088"/>
                <a:gd name="T53" fmla="*/ 3 h 817"/>
                <a:gd name="T54" fmla="*/ 1 w 1088"/>
                <a:gd name="T55" fmla="*/ 5 h 817"/>
                <a:gd name="T56" fmla="*/ 1 w 1088"/>
                <a:gd name="T57" fmla="*/ 6 h 817"/>
                <a:gd name="T58" fmla="*/ 0 w 1088"/>
                <a:gd name="T59" fmla="*/ 8 h 817"/>
                <a:gd name="T60" fmla="*/ 0 w 1088"/>
                <a:gd name="T61" fmla="*/ 93 h 817"/>
                <a:gd name="T62" fmla="*/ 1 w 1088"/>
                <a:gd name="T63" fmla="*/ 95 h 817"/>
                <a:gd name="T64" fmla="*/ 1 w 1088"/>
                <a:gd name="T65" fmla="*/ 97 h 817"/>
                <a:gd name="T66" fmla="*/ 2 w 1088"/>
                <a:gd name="T67" fmla="*/ 98 h 817"/>
                <a:gd name="T68" fmla="*/ 3 w 1088"/>
                <a:gd name="T69" fmla="*/ 99 h 817"/>
                <a:gd name="T70" fmla="*/ 4 w 1088"/>
                <a:gd name="T71" fmla="*/ 100 h 817"/>
                <a:gd name="T72" fmla="*/ 6 w 1088"/>
                <a:gd name="T73" fmla="*/ 101 h 817"/>
                <a:gd name="T74" fmla="*/ 7 w 1088"/>
                <a:gd name="T75" fmla="*/ 101 h 817"/>
                <a:gd name="T76" fmla="*/ 9 w 1088"/>
                <a:gd name="T77" fmla="*/ 102 h 817"/>
                <a:gd name="T78" fmla="*/ 9 w 1088"/>
                <a:gd name="T79" fmla="*/ 102 h 817"/>
                <a:gd name="T80" fmla="*/ 0 w 1088"/>
                <a:gd name="T81" fmla="*/ 0 h 817"/>
                <a:gd name="T82" fmla="*/ 1088 w 1088"/>
                <a:gd name="T83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T80" t="T81" r="T82" b="T83"/>
              <a:pathLst>
                <a:path w="1088" h="817">
                  <a:moveTo>
                    <a:pt x="68" y="817"/>
                  </a:moveTo>
                  <a:lnTo>
                    <a:pt x="1020" y="817"/>
                  </a:lnTo>
                  <a:lnTo>
                    <a:pt x="1034" y="815"/>
                  </a:lnTo>
                  <a:lnTo>
                    <a:pt x="1046" y="812"/>
                  </a:lnTo>
                  <a:lnTo>
                    <a:pt x="1059" y="805"/>
                  </a:lnTo>
                  <a:lnTo>
                    <a:pt x="1069" y="797"/>
                  </a:lnTo>
                  <a:lnTo>
                    <a:pt x="1077" y="787"/>
                  </a:lnTo>
                  <a:lnTo>
                    <a:pt x="1082" y="776"/>
                  </a:lnTo>
                  <a:lnTo>
                    <a:pt x="1087" y="763"/>
                  </a:lnTo>
                  <a:lnTo>
                    <a:pt x="1088" y="749"/>
                  </a:lnTo>
                  <a:lnTo>
                    <a:pt x="1088" y="68"/>
                  </a:lnTo>
                  <a:lnTo>
                    <a:pt x="1087" y="55"/>
                  </a:lnTo>
                  <a:lnTo>
                    <a:pt x="1082" y="42"/>
                  </a:lnTo>
                  <a:lnTo>
                    <a:pt x="1077" y="31"/>
                  </a:lnTo>
                  <a:lnTo>
                    <a:pt x="1069" y="21"/>
                  </a:lnTo>
                  <a:lnTo>
                    <a:pt x="1059" y="13"/>
                  </a:lnTo>
                  <a:lnTo>
                    <a:pt x="1046" y="6"/>
                  </a:lnTo>
                  <a:lnTo>
                    <a:pt x="1034" y="3"/>
                  </a:lnTo>
                  <a:lnTo>
                    <a:pt x="1020" y="0"/>
                  </a:lnTo>
                  <a:lnTo>
                    <a:pt x="68" y="0"/>
                  </a:lnTo>
                  <a:lnTo>
                    <a:pt x="54" y="3"/>
                  </a:lnTo>
                  <a:lnTo>
                    <a:pt x="42" y="6"/>
                  </a:lnTo>
                  <a:lnTo>
                    <a:pt x="30" y="13"/>
                  </a:lnTo>
                  <a:lnTo>
                    <a:pt x="20" y="21"/>
                  </a:lnTo>
                  <a:lnTo>
                    <a:pt x="11" y="31"/>
                  </a:lnTo>
                  <a:lnTo>
                    <a:pt x="5" y="42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749"/>
                  </a:lnTo>
                  <a:lnTo>
                    <a:pt x="1" y="763"/>
                  </a:lnTo>
                  <a:lnTo>
                    <a:pt x="5" y="776"/>
                  </a:lnTo>
                  <a:lnTo>
                    <a:pt x="11" y="787"/>
                  </a:lnTo>
                  <a:lnTo>
                    <a:pt x="20" y="797"/>
                  </a:lnTo>
                  <a:lnTo>
                    <a:pt x="30" y="805"/>
                  </a:lnTo>
                  <a:lnTo>
                    <a:pt x="42" y="812"/>
                  </a:lnTo>
                  <a:lnTo>
                    <a:pt x="54" y="815"/>
                  </a:lnTo>
                  <a:lnTo>
                    <a:pt x="68" y="817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370" y="2448"/>
              <a:ext cx="19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Issue 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291" y="2538"/>
              <a:ext cx="338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Trackpoint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2353" y="2629"/>
              <a:ext cx="205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Notice</a:t>
              </a:r>
            </a:p>
          </p:txBody>
        </p:sp>
        <p:sp>
          <p:nvSpPr>
            <p:cNvPr id="13" name="Freeform 12"/>
            <p:cNvSpPr>
              <a:spLocks noChangeArrowheads="1"/>
            </p:cNvSpPr>
            <p:nvPr/>
          </p:nvSpPr>
          <p:spPr bwMode="auto">
            <a:xfrm>
              <a:off x="2911" y="2455"/>
              <a:ext cx="256" cy="255"/>
            </a:xfrm>
            <a:custGeom>
              <a:avLst/>
              <a:gdLst>
                <a:gd name="T0" fmla="*/ 0 w 513"/>
                <a:gd name="T1" fmla="*/ 32 h 514"/>
                <a:gd name="T2" fmla="*/ 33 w 513"/>
                <a:gd name="T3" fmla="*/ 0 h 514"/>
                <a:gd name="T4" fmla="*/ 65 w 513"/>
                <a:gd name="T5" fmla="*/ 32 h 514"/>
                <a:gd name="T6" fmla="*/ 33 w 513"/>
                <a:gd name="T7" fmla="*/ 65 h 514"/>
                <a:gd name="T8" fmla="*/ 0 w 513"/>
                <a:gd name="T9" fmla="*/ 32 h 514"/>
                <a:gd name="T10" fmla="*/ 0 w 513"/>
                <a:gd name="T11" fmla="*/ 0 h 514"/>
                <a:gd name="T12" fmla="*/ 513 w 513"/>
                <a:gd name="T13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513" h="514">
                  <a:moveTo>
                    <a:pt x="0" y="256"/>
                  </a:moveTo>
                  <a:lnTo>
                    <a:pt x="257" y="0"/>
                  </a:lnTo>
                  <a:lnTo>
                    <a:pt x="513" y="256"/>
                  </a:lnTo>
                  <a:lnTo>
                    <a:pt x="257" y="514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ChangeArrowheads="1"/>
            </p:cNvSpPr>
            <p:nvPr/>
          </p:nvSpPr>
          <p:spPr bwMode="auto">
            <a:xfrm>
              <a:off x="2911" y="2455"/>
              <a:ext cx="256" cy="255"/>
            </a:xfrm>
            <a:custGeom>
              <a:avLst/>
              <a:gdLst>
                <a:gd name="T0" fmla="*/ 0 w 513"/>
                <a:gd name="T1" fmla="*/ 32 h 514"/>
                <a:gd name="T2" fmla="*/ 33 w 513"/>
                <a:gd name="T3" fmla="*/ 0 h 514"/>
                <a:gd name="T4" fmla="*/ 65 w 513"/>
                <a:gd name="T5" fmla="*/ 32 h 514"/>
                <a:gd name="T6" fmla="*/ 33 w 513"/>
                <a:gd name="T7" fmla="*/ 65 h 514"/>
                <a:gd name="T8" fmla="*/ 0 w 513"/>
                <a:gd name="T9" fmla="*/ 32 h 514"/>
                <a:gd name="T10" fmla="*/ 0 w 513"/>
                <a:gd name="T11" fmla="*/ 0 h 514"/>
                <a:gd name="T12" fmla="*/ 513 w 513"/>
                <a:gd name="T13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513" h="514">
                  <a:moveTo>
                    <a:pt x="0" y="256"/>
                  </a:moveTo>
                  <a:lnTo>
                    <a:pt x="257" y="0"/>
                  </a:lnTo>
                  <a:lnTo>
                    <a:pt x="513" y="256"/>
                  </a:lnTo>
                  <a:lnTo>
                    <a:pt x="257" y="514"/>
                  </a:lnTo>
                  <a:lnTo>
                    <a:pt x="0" y="256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V="1">
              <a:off x="2997" y="2536"/>
              <a:ext cx="84" cy="9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2997" y="2541"/>
              <a:ext cx="84" cy="8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3389" y="2826"/>
              <a:ext cx="543" cy="407"/>
            </a:xfrm>
            <a:custGeom>
              <a:avLst/>
              <a:gdLst>
                <a:gd name="T0" fmla="*/ 8 w 1089"/>
                <a:gd name="T1" fmla="*/ 102 h 816"/>
                <a:gd name="T2" fmla="*/ 127 w 1089"/>
                <a:gd name="T3" fmla="*/ 102 h 816"/>
                <a:gd name="T4" fmla="*/ 129 w 1089"/>
                <a:gd name="T5" fmla="*/ 102 h 816"/>
                <a:gd name="T6" fmla="*/ 130 w 1089"/>
                <a:gd name="T7" fmla="*/ 102 h 816"/>
                <a:gd name="T8" fmla="*/ 132 w 1089"/>
                <a:gd name="T9" fmla="*/ 101 h 816"/>
                <a:gd name="T10" fmla="*/ 133 w 1089"/>
                <a:gd name="T11" fmla="*/ 100 h 816"/>
                <a:gd name="T12" fmla="*/ 134 w 1089"/>
                <a:gd name="T13" fmla="*/ 99 h 816"/>
                <a:gd name="T14" fmla="*/ 135 w 1089"/>
                <a:gd name="T15" fmla="*/ 97 h 816"/>
                <a:gd name="T16" fmla="*/ 136 w 1089"/>
                <a:gd name="T17" fmla="*/ 96 h 816"/>
                <a:gd name="T18" fmla="*/ 136 w 1089"/>
                <a:gd name="T19" fmla="*/ 94 h 816"/>
                <a:gd name="T20" fmla="*/ 136 w 1089"/>
                <a:gd name="T21" fmla="*/ 94 h 816"/>
                <a:gd name="T22" fmla="*/ 136 w 1089"/>
                <a:gd name="T23" fmla="*/ 9 h 816"/>
                <a:gd name="T24" fmla="*/ 136 w 1089"/>
                <a:gd name="T25" fmla="*/ 7 h 816"/>
                <a:gd name="T26" fmla="*/ 135 w 1089"/>
                <a:gd name="T27" fmla="*/ 6 h 816"/>
                <a:gd name="T28" fmla="*/ 134 w 1089"/>
                <a:gd name="T29" fmla="*/ 4 h 816"/>
                <a:gd name="T30" fmla="*/ 133 w 1089"/>
                <a:gd name="T31" fmla="*/ 3 h 816"/>
                <a:gd name="T32" fmla="*/ 132 w 1089"/>
                <a:gd name="T33" fmla="*/ 2 h 816"/>
                <a:gd name="T34" fmla="*/ 130 w 1089"/>
                <a:gd name="T35" fmla="*/ 1 h 816"/>
                <a:gd name="T36" fmla="*/ 129 w 1089"/>
                <a:gd name="T37" fmla="*/ 1 h 816"/>
                <a:gd name="T38" fmla="*/ 127 w 1089"/>
                <a:gd name="T39" fmla="*/ 0 h 816"/>
                <a:gd name="T40" fmla="*/ 8 w 1089"/>
                <a:gd name="T41" fmla="*/ 0 h 816"/>
                <a:gd name="T42" fmla="*/ 6 w 1089"/>
                <a:gd name="T43" fmla="*/ 1 h 816"/>
                <a:gd name="T44" fmla="*/ 5 w 1089"/>
                <a:gd name="T45" fmla="*/ 1 h 816"/>
                <a:gd name="T46" fmla="*/ 3 w 1089"/>
                <a:gd name="T47" fmla="*/ 2 h 816"/>
                <a:gd name="T48" fmla="*/ 2 w 1089"/>
                <a:gd name="T49" fmla="*/ 3 h 816"/>
                <a:gd name="T50" fmla="*/ 1 w 1089"/>
                <a:gd name="T51" fmla="*/ 4 h 816"/>
                <a:gd name="T52" fmla="*/ 0 w 1089"/>
                <a:gd name="T53" fmla="*/ 6 h 816"/>
                <a:gd name="T54" fmla="*/ 0 w 1089"/>
                <a:gd name="T55" fmla="*/ 7 h 816"/>
                <a:gd name="T56" fmla="*/ 0 w 1089"/>
                <a:gd name="T57" fmla="*/ 9 h 816"/>
                <a:gd name="T58" fmla="*/ 0 w 1089"/>
                <a:gd name="T59" fmla="*/ 94 h 816"/>
                <a:gd name="T60" fmla="*/ 0 w 1089"/>
                <a:gd name="T61" fmla="*/ 96 h 816"/>
                <a:gd name="T62" fmla="*/ 0 w 1089"/>
                <a:gd name="T63" fmla="*/ 97 h 816"/>
                <a:gd name="T64" fmla="*/ 1 w 1089"/>
                <a:gd name="T65" fmla="*/ 99 h 816"/>
                <a:gd name="T66" fmla="*/ 2 w 1089"/>
                <a:gd name="T67" fmla="*/ 100 h 816"/>
                <a:gd name="T68" fmla="*/ 3 w 1089"/>
                <a:gd name="T69" fmla="*/ 101 h 816"/>
                <a:gd name="T70" fmla="*/ 5 w 1089"/>
                <a:gd name="T71" fmla="*/ 102 h 816"/>
                <a:gd name="T72" fmla="*/ 6 w 1089"/>
                <a:gd name="T73" fmla="*/ 102 h 816"/>
                <a:gd name="T74" fmla="*/ 8 w 1089"/>
                <a:gd name="T75" fmla="*/ 102 h 816"/>
                <a:gd name="T76" fmla="*/ 8 w 1089"/>
                <a:gd name="T77" fmla="*/ 102 h 816"/>
                <a:gd name="T78" fmla="*/ 0 w 1089"/>
                <a:gd name="T79" fmla="*/ 0 h 816"/>
                <a:gd name="T80" fmla="*/ 1089 w 1089"/>
                <a:gd name="T81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T78" t="T79" r="T80" b="T81"/>
              <a:pathLst>
                <a:path w="1089" h="816">
                  <a:moveTo>
                    <a:pt x="68" y="816"/>
                  </a:moveTo>
                  <a:lnTo>
                    <a:pt x="1021" y="816"/>
                  </a:lnTo>
                  <a:lnTo>
                    <a:pt x="1034" y="815"/>
                  </a:lnTo>
                  <a:lnTo>
                    <a:pt x="1047" y="811"/>
                  </a:lnTo>
                  <a:lnTo>
                    <a:pt x="1058" y="805"/>
                  </a:lnTo>
                  <a:lnTo>
                    <a:pt x="1068" y="797"/>
                  </a:lnTo>
                  <a:lnTo>
                    <a:pt x="1077" y="787"/>
                  </a:lnTo>
                  <a:lnTo>
                    <a:pt x="1083" y="775"/>
                  </a:lnTo>
                  <a:lnTo>
                    <a:pt x="1088" y="763"/>
                  </a:lnTo>
                  <a:lnTo>
                    <a:pt x="1089" y="748"/>
                  </a:lnTo>
                  <a:lnTo>
                    <a:pt x="1089" y="68"/>
                  </a:lnTo>
                  <a:lnTo>
                    <a:pt x="1088" y="54"/>
                  </a:lnTo>
                  <a:lnTo>
                    <a:pt x="1083" y="42"/>
                  </a:lnTo>
                  <a:lnTo>
                    <a:pt x="1077" y="30"/>
                  </a:lnTo>
                  <a:lnTo>
                    <a:pt x="1068" y="20"/>
                  </a:lnTo>
                  <a:lnTo>
                    <a:pt x="1058" y="12"/>
                  </a:lnTo>
                  <a:lnTo>
                    <a:pt x="1047" y="6"/>
                  </a:lnTo>
                  <a:lnTo>
                    <a:pt x="1034" y="2"/>
                  </a:lnTo>
                  <a:lnTo>
                    <a:pt x="1021" y="0"/>
                  </a:lnTo>
                  <a:lnTo>
                    <a:pt x="68" y="0"/>
                  </a:lnTo>
                  <a:lnTo>
                    <a:pt x="55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1" y="54"/>
                  </a:lnTo>
                  <a:lnTo>
                    <a:pt x="0" y="68"/>
                  </a:lnTo>
                  <a:lnTo>
                    <a:pt x="0" y="748"/>
                  </a:lnTo>
                  <a:lnTo>
                    <a:pt x="1" y="763"/>
                  </a:lnTo>
                  <a:lnTo>
                    <a:pt x="6" y="775"/>
                  </a:lnTo>
                  <a:lnTo>
                    <a:pt x="12" y="787"/>
                  </a:lnTo>
                  <a:lnTo>
                    <a:pt x="20" y="797"/>
                  </a:lnTo>
                  <a:lnTo>
                    <a:pt x="30" y="805"/>
                  </a:lnTo>
                  <a:lnTo>
                    <a:pt x="42" y="811"/>
                  </a:lnTo>
                  <a:lnTo>
                    <a:pt x="55" y="815"/>
                  </a:lnTo>
                  <a:lnTo>
                    <a:pt x="68" y="8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ChangeArrowheads="1"/>
            </p:cNvSpPr>
            <p:nvPr/>
          </p:nvSpPr>
          <p:spPr bwMode="auto">
            <a:xfrm>
              <a:off x="3389" y="2826"/>
              <a:ext cx="543" cy="407"/>
            </a:xfrm>
            <a:custGeom>
              <a:avLst/>
              <a:gdLst>
                <a:gd name="T0" fmla="*/ 8 w 1089"/>
                <a:gd name="T1" fmla="*/ 102 h 816"/>
                <a:gd name="T2" fmla="*/ 127 w 1089"/>
                <a:gd name="T3" fmla="*/ 102 h 816"/>
                <a:gd name="T4" fmla="*/ 129 w 1089"/>
                <a:gd name="T5" fmla="*/ 102 h 816"/>
                <a:gd name="T6" fmla="*/ 130 w 1089"/>
                <a:gd name="T7" fmla="*/ 102 h 816"/>
                <a:gd name="T8" fmla="*/ 132 w 1089"/>
                <a:gd name="T9" fmla="*/ 101 h 816"/>
                <a:gd name="T10" fmla="*/ 133 w 1089"/>
                <a:gd name="T11" fmla="*/ 100 h 816"/>
                <a:gd name="T12" fmla="*/ 134 w 1089"/>
                <a:gd name="T13" fmla="*/ 99 h 816"/>
                <a:gd name="T14" fmla="*/ 135 w 1089"/>
                <a:gd name="T15" fmla="*/ 97 h 816"/>
                <a:gd name="T16" fmla="*/ 136 w 1089"/>
                <a:gd name="T17" fmla="*/ 96 h 816"/>
                <a:gd name="T18" fmla="*/ 136 w 1089"/>
                <a:gd name="T19" fmla="*/ 94 h 816"/>
                <a:gd name="T20" fmla="*/ 136 w 1089"/>
                <a:gd name="T21" fmla="*/ 94 h 816"/>
                <a:gd name="T22" fmla="*/ 136 w 1089"/>
                <a:gd name="T23" fmla="*/ 9 h 816"/>
                <a:gd name="T24" fmla="*/ 136 w 1089"/>
                <a:gd name="T25" fmla="*/ 7 h 816"/>
                <a:gd name="T26" fmla="*/ 135 w 1089"/>
                <a:gd name="T27" fmla="*/ 6 h 816"/>
                <a:gd name="T28" fmla="*/ 134 w 1089"/>
                <a:gd name="T29" fmla="*/ 4 h 816"/>
                <a:gd name="T30" fmla="*/ 133 w 1089"/>
                <a:gd name="T31" fmla="*/ 3 h 816"/>
                <a:gd name="T32" fmla="*/ 132 w 1089"/>
                <a:gd name="T33" fmla="*/ 2 h 816"/>
                <a:gd name="T34" fmla="*/ 130 w 1089"/>
                <a:gd name="T35" fmla="*/ 1 h 816"/>
                <a:gd name="T36" fmla="*/ 129 w 1089"/>
                <a:gd name="T37" fmla="*/ 1 h 816"/>
                <a:gd name="T38" fmla="*/ 127 w 1089"/>
                <a:gd name="T39" fmla="*/ 0 h 816"/>
                <a:gd name="T40" fmla="*/ 8 w 1089"/>
                <a:gd name="T41" fmla="*/ 0 h 816"/>
                <a:gd name="T42" fmla="*/ 6 w 1089"/>
                <a:gd name="T43" fmla="*/ 1 h 816"/>
                <a:gd name="T44" fmla="*/ 5 w 1089"/>
                <a:gd name="T45" fmla="*/ 1 h 816"/>
                <a:gd name="T46" fmla="*/ 3 w 1089"/>
                <a:gd name="T47" fmla="*/ 2 h 816"/>
                <a:gd name="T48" fmla="*/ 2 w 1089"/>
                <a:gd name="T49" fmla="*/ 3 h 816"/>
                <a:gd name="T50" fmla="*/ 1 w 1089"/>
                <a:gd name="T51" fmla="*/ 4 h 816"/>
                <a:gd name="T52" fmla="*/ 0 w 1089"/>
                <a:gd name="T53" fmla="*/ 6 h 816"/>
                <a:gd name="T54" fmla="*/ 0 w 1089"/>
                <a:gd name="T55" fmla="*/ 7 h 816"/>
                <a:gd name="T56" fmla="*/ 0 w 1089"/>
                <a:gd name="T57" fmla="*/ 9 h 816"/>
                <a:gd name="T58" fmla="*/ 0 w 1089"/>
                <a:gd name="T59" fmla="*/ 94 h 816"/>
                <a:gd name="T60" fmla="*/ 0 w 1089"/>
                <a:gd name="T61" fmla="*/ 96 h 816"/>
                <a:gd name="T62" fmla="*/ 0 w 1089"/>
                <a:gd name="T63" fmla="*/ 97 h 816"/>
                <a:gd name="T64" fmla="*/ 1 w 1089"/>
                <a:gd name="T65" fmla="*/ 99 h 816"/>
                <a:gd name="T66" fmla="*/ 2 w 1089"/>
                <a:gd name="T67" fmla="*/ 100 h 816"/>
                <a:gd name="T68" fmla="*/ 3 w 1089"/>
                <a:gd name="T69" fmla="*/ 101 h 816"/>
                <a:gd name="T70" fmla="*/ 5 w 1089"/>
                <a:gd name="T71" fmla="*/ 102 h 816"/>
                <a:gd name="T72" fmla="*/ 6 w 1089"/>
                <a:gd name="T73" fmla="*/ 102 h 816"/>
                <a:gd name="T74" fmla="*/ 8 w 1089"/>
                <a:gd name="T75" fmla="*/ 102 h 816"/>
                <a:gd name="T76" fmla="*/ 8 w 1089"/>
                <a:gd name="T77" fmla="*/ 102 h 816"/>
                <a:gd name="T78" fmla="*/ 0 w 1089"/>
                <a:gd name="T79" fmla="*/ 0 h 816"/>
                <a:gd name="T80" fmla="*/ 1089 w 1089"/>
                <a:gd name="T81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T78" t="T79" r="T80" b="T81"/>
              <a:pathLst>
                <a:path w="1089" h="816">
                  <a:moveTo>
                    <a:pt x="68" y="816"/>
                  </a:moveTo>
                  <a:lnTo>
                    <a:pt x="1021" y="816"/>
                  </a:lnTo>
                  <a:lnTo>
                    <a:pt x="1034" y="815"/>
                  </a:lnTo>
                  <a:lnTo>
                    <a:pt x="1047" y="811"/>
                  </a:lnTo>
                  <a:lnTo>
                    <a:pt x="1058" y="805"/>
                  </a:lnTo>
                  <a:lnTo>
                    <a:pt x="1068" y="797"/>
                  </a:lnTo>
                  <a:lnTo>
                    <a:pt x="1077" y="787"/>
                  </a:lnTo>
                  <a:lnTo>
                    <a:pt x="1083" y="775"/>
                  </a:lnTo>
                  <a:lnTo>
                    <a:pt x="1088" y="763"/>
                  </a:lnTo>
                  <a:lnTo>
                    <a:pt x="1089" y="748"/>
                  </a:lnTo>
                  <a:lnTo>
                    <a:pt x="1089" y="68"/>
                  </a:lnTo>
                  <a:lnTo>
                    <a:pt x="1088" y="54"/>
                  </a:lnTo>
                  <a:lnTo>
                    <a:pt x="1083" y="42"/>
                  </a:lnTo>
                  <a:lnTo>
                    <a:pt x="1077" y="30"/>
                  </a:lnTo>
                  <a:lnTo>
                    <a:pt x="1068" y="20"/>
                  </a:lnTo>
                  <a:lnTo>
                    <a:pt x="1058" y="12"/>
                  </a:lnTo>
                  <a:lnTo>
                    <a:pt x="1047" y="6"/>
                  </a:lnTo>
                  <a:lnTo>
                    <a:pt x="1034" y="2"/>
                  </a:lnTo>
                  <a:lnTo>
                    <a:pt x="1021" y="0"/>
                  </a:lnTo>
                  <a:lnTo>
                    <a:pt x="68" y="0"/>
                  </a:lnTo>
                  <a:lnTo>
                    <a:pt x="55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1" y="54"/>
                  </a:lnTo>
                  <a:lnTo>
                    <a:pt x="0" y="68"/>
                  </a:lnTo>
                  <a:lnTo>
                    <a:pt x="0" y="748"/>
                  </a:lnTo>
                  <a:lnTo>
                    <a:pt x="1" y="763"/>
                  </a:lnTo>
                  <a:lnTo>
                    <a:pt x="6" y="775"/>
                  </a:lnTo>
                  <a:lnTo>
                    <a:pt x="12" y="787"/>
                  </a:lnTo>
                  <a:lnTo>
                    <a:pt x="20" y="797"/>
                  </a:lnTo>
                  <a:lnTo>
                    <a:pt x="30" y="805"/>
                  </a:lnTo>
                  <a:lnTo>
                    <a:pt x="42" y="811"/>
                  </a:lnTo>
                  <a:lnTo>
                    <a:pt x="55" y="815"/>
                  </a:lnTo>
                  <a:lnTo>
                    <a:pt x="68" y="81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452" y="2940"/>
              <a:ext cx="480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Log Trackpoint</a:t>
              </a: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502" y="3031"/>
              <a:ext cx="37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Order Entry</a:t>
              </a: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672" y="3137"/>
              <a:ext cx="0" cy="5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650" y="3137"/>
              <a:ext cx="0" cy="5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ChangeArrowheads="1"/>
            </p:cNvSpPr>
            <p:nvPr/>
          </p:nvSpPr>
          <p:spPr bwMode="auto">
            <a:xfrm>
              <a:off x="1855" y="3159"/>
              <a:ext cx="6" cy="96"/>
            </a:xfrm>
            <a:custGeom>
              <a:avLst/>
              <a:gdLst>
                <a:gd name="T0" fmla="*/ 0 w 15"/>
                <a:gd name="T1" fmla="*/ 0 h 193"/>
                <a:gd name="T2" fmla="*/ 0 w 15"/>
                <a:gd name="T3" fmla="*/ 24 h 193"/>
                <a:gd name="T4" fmla="*/ 0 w 15"/>
                <a:gd name="T5" fmla="*/ 24 h 193"/>
                <a:gd name="T6" fmla="*/ 0 w 15"/>
                <a:gd name="T7" fmla="*/ 24 h 193"/>
                <a:gd name="T8" fmla="*/ 0 w 15"/>
                <a:gd name="T9" fmla="*/ 25 h 193"/>
                <a:gd name="T10" fmla="*/ 1 w 15"/>
                <a:gd name="T11" fmla="*/ 25 h 193"/>
                <a:gd name="T12" fmla="*/ 1 w 15"/>
                <a:gd name="T13" fmla="*/ 25 h 193"/>
                <a:gd name="T14" fmla="*/ 0 w 15"/>
                <a:gd name="T15" fmla="*/ 0 h 193"/>
                <a:gd name="T16" fmla="*/ 15 w 15"/>
                <a:gd name="T17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15" h="193">
                  <a:moveTo>
                    <a:pt x="0" y="0"/>
                  </a:moveTo>
                  <a:lnTo>
                    <a:pt x="0" y="186"/>
                  </a:lnTo>
                  <a:lnTo>
                    <a:pt x="1" y="189"/>
                  </a:lnTo>
                  <a:lnTo>
                    <a:pt x="2" y="191"/>
                  </a:lnTo>
                  <a:lnTo>
                    <a:pt x="5" y="193"/>
                  </a:lnTo>
                  <a:lnTo>
                    <a:pt x="8" y="193"/>
                  </a:lnTo>
                  <a:lnTo>
                    <a:pt x="15" y="193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1519" y="3031"/>
              <a:ext cx="164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ChangeArrowheads="1"/>
            </p:cNvSpPr>
            <p:nvPr/>
          </p:nvSpPr>
          <p:spPr bwMode="auto">
            <a:xfrm>
              <a:off x="1678" y="3006"/>
              <a:ext cx="47" cy="48"/>
            </a:xfrm>
            <a:custGeom>
              <a:avLst/>
              <a:gdLst>
                <a:gd name="T0" fmla="*/ 0 w 98"/>
                <a:gd name="T1" fmla="*/ 0 h 98"/>
                <a:gd name="T2" fmla="*/ 12 w 98"/>
                <a:gd name="T3" fmla="*/ 7 h 98"/>
                <a:gd name="T4" fmla="*/ 0 w 98"/>
                <a:gd name="T5" fmla="*/ 13 h 98"/>
                <a:gd name="T6" fmla="*/ 0 w 98"/>
                <a:gd name="T7" fmla="*/ 0 h 98"/>
                <a:gd name="T8" fmla="*/ 0 w 98"/>
                <a:gd name="T9" fmla="*/ 0 h 98"/>
                <a:gd name="T10" fmla="*/ 98 w 98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8">
                  <a:moveTo>
                    <a:pt x="0" y="0"/>
                  </a:moveTo>
                  <a:lnTo>
                    <a:pt x="98" y="49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 noChangeArrowheads="1"/>
            </p:cNvSpPr>
            <p:nvPr/>
          </p:nvSpPr>
          <p:spPr bwMode="auto">
            <a:xfrm>
              <a:off x="1855" y="2752"/>
              <a:ext cx="1" cy="149"/>
            </a:xfrm>
            <a:custGeom>
              <a:avLst/>
              <a:gdLst>
                <a:gd name="T0" fmla="*/ 0 w 3"/>
                <a:gd name="T1" fmla="*/ 38 h 299"/>
                <a:gd name="T2" fmla="*/ 0 w 3"/>
                <a:gd name="T3" fmla="*/ 18 h 299"/>
                <a:gd name="T4" fmla="*/ 1 w 3"/>
                <a:gd name="T5" fmla="*/ 18 h 299"/>
                <a:gd name="T6" fmla="*/ 1 w 3"/>
                <a:gd name="T7" fmla="*/ 18 h 299"/>
                <a:gd name="T8" fmla="*/ 1 w 3"/>
                <a:gd name="T9" fmla="*/ 18 h 299"/>
                <a:gd name="T10" fmla="*/ 1 w 3"/>
                <a:gd name="T11" fmla="*/ 18 h 299"/>
                <a:gd name="T12" fmla="*/ 1 w 3"/>
                <a:gd name="T13" fmla="*/ 0 h 299"/>
                <a:gd name="T14" fmla="*/ 0 w 3"/>
                <a:gd name="T15" fmla="*/ 0 h 299"/>
                <a:gd name="T16" fmla="*/ 3 w 3"/>
                <a:gd name="T1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3" h="299">
                  <a:moveTo>
                    <a:pt x="0" y="299"/>
                  </a:moveTo>
                  <a:lnTo>
                    <a:pt x="0" y="140"/>
                  </a:lnTo>
                  <a:lnTo>
                    <a:pt x="1" y="139"/>
                  </a:lnTo>
                  <a:lnTo>
                    <a:pt x="3" y="137"/>
                  </a:lnTo>
                  <a:lnTo>
                    <a:pt x="3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 noChangeArrowheads="1"/>
            </p:cNvSpPr>
            <p:nvPr/>
          </p:nvSpPr>
          <p:spPr bwMode="auto">
            <a:xfrm>
              <a:off x="1832" y="2709"/>
              <a:ext cx="48" cy="49"/>
            </a:xfrm>
            <a:custGeom>
              <a:avLst/>
              <a:gdLst>
                <a:gd name="T0" fmla="*/ 0 w 98"/>
                <a:gd name="T1" fmla="*/ 13 h 99"/>
                <a:gd name="T2" fmla="*/ 7 w 98"/>
                <a:gd name="T3" fmla="*/ 0 h 99"/>
                <a:gd name="T4" fmla="*/ 13 w 98"/>
                <a:gd name="T5" fmla="*/ 13 h 99"/>
                <a:gd name="T6" fmla="*/ 0 w 98"/>
                <a:gd name="T7" fmla="*/ 13 h 99"/>
                <a:gd name="T8" fmla="*/ 0 w 98"/>
                <a:gd name="T9" fmla="*/ 0 h 99"/>
                <a:gd name="T10" fmla="*/ 98 w 98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9">
                  <a:moveTo>
                    <a:pt x="0" y="99"/>
                  </a:moveTo>
                  <a:lnTo>
                    <a:pt x="49" y="0"/>
                  </a:lnTo>
                  <a:lnTo>
                    <a:pt x="98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2705" y="2582"/>
              <a:ext cx="162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ChangeArrowheads="1"/>
            </p:cNvSpPr>
            <p:nvPr/>
          </p:nvSpPr>
          <p:spPr bwMode="auto">
            <a:xfrm>
              <a:off x="2862" y="2558"/>
              <a:ext cx="48" cy="48"/>
            </a:xfrm>
            <a:custGeom>
              <a:avLst/>
              <a:gdLst>
                <a:gd name="T0" fmla="*/ 0 w 99"/>
                <a:gd name="T1" fmla="*/ 0 h 98"/>
                <a:gd name="T2" fmla="*/ 12 w 99"/>
                <a:gd name="T3" fmla="*/ 6 h 98"/>
                <a:gd name="T4" fmla="*/ 0 w 99"/>
                <a:gd name="T5" fmla="*/ 13 h 98"/>
                <a:gd name="T6" fmla="*/ 0 w 99"/>
                <a:gd name="T7" fmla="*/ 0 h 98"/>
                <a:gd name="T8" fmla="*/ 0 w 99"/>
                <a:gd name="T9" fmla="*/ 0 h 98"/>
                <a:gd name="T10" fmla="*/ 99 w 99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98">
                  <a:moveTo>
                    <a:pt x="0" y="0"/>
                  </a:moveTo>
                  <a:lnTo>
                    <a:pt x="99" y="48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ChangeArrowheads="1"/>
            </p:cNvSpPr>
            <p:nvPr/>
          </p:nvSpPr>
          <p:spPr bwMode="auto">
            <a:xfrm>
              <a:off x="1648" y="2271"/>
              <a:ext cx="1392" cy="310"/>
            </a:xfrm>
            <a:custGeom>
              <a:avLst/>
              <a:gdLst>
                <a:gd name="T0" fmla="*/ 348 w 2787"/>
                <a:gd name="T1" fmla="*/ 46 h 622"/>
                <a:gd name="T2" fmla="*/ 348 w 2787"/>
                <a:gd name="T3" fmla="*/ 9 h 622"/>
                <a:gd name="T4" fmla="*/ 348 w 2787"/>
                <a:gd name="T5" fmla="*/ 7 h 622"/>
                <a:gd name="T6" fmla="*/ 347 w 2787"/>
                <a:gd name="T7" fmla="*/ 6 h 622"/>
                <a:gd name="T8" fmla="*/ 346 w 2787"/>
                <a:gd name="T9" fmla="*/ 4 h 622"/>
                <a:gd name="T10" fmla="*/ 345 w 2787"/>
                <a:gd name="T11" fmla="*/ 3 h 622"/>
                <a:gd name="T12" fmla="*/ 344 w 2787"/>
                <a:gd name="T13" fmla="*/ 2 h 622"/>
                <a:gd name="T14" fmla="*/ 343 w 2787"/>
                <a:gd name="T15" fmla="*/ 1 h 622"/>
                <a:gd name="T16" fmla="*/ 341 w 2787"/>
                <a:gd name="T17" fmla="*/ 1 h 622"/>
                <a:gd name="T18" fmla="*/ 339 w 2787"/>
                <a:gd name="T19" fmla="*/ 0 h 622"/>
                <a:gd name="T20" fmla="*/ 8 w 2787"/>
                <a:gd name="T21" fmla="*/ 0 h 622"/>
                <a:gd name="T22" fmla="*/ 6 w 2787"/>
                <a:gd name="T23" fmla="*/ 1 h 622"/>
                <a:gd name="T24" fmla="*/ 5 w 2787"/>
                <a:gd name="T25" fmla="*/ 1 h 622"/>
                <a:gd name="T26" fmla="*/ 3 w 2787"/>
                <a:gd name="T27" fmla="*/ 2 h 622"/>
                <a:gd name="T28" fmla="*/ 2 w 2787"/>
                <a:gd name="T29" fmla="*/ 3 h 622"/>
                <a:gd name="T30" fmla="*/ 1 w 2787"/>
                <a:gd name="T31" fmla="*/ 4 h 622"/>
                <a:gd name="T32" fmla="*/ 0 w 2787"/>
                <a:gd name="T33" fmla="*/ 6 h 622"/>
                <a:gd name="T34" fmla="*/ 0 w 2787"/>
                <a:gd name="T35" fmla="*/ 7 h 622"/>
                <a:gd name="T36" fmla="*/ 0 w 2787"/>
                <a:gd name="T37" fmla="*/ 9 h 622"/>
                <a:gd name="T38" fmla="*/ 0 w 2787"/>
                <a:gd name="T39" fmla="*/ 9 h 622"/>
                <a:gd name="T40" fmla="*/ 0 w 2787"/>
                <a:gd name="T41" fmla="*/ 70 h 622"/>
                <a:gd name="T42" fmla="*/ 0 w 2787"/>
                <a:gd name="T43" fmla="*/ 71 h 622"/>
                <a:gd name="T44" fmla="*/ 0 w 2787"/>
                <a:gd name="T45" fmla="*/ 73 h 622"/>
                <a:gd name="T46" fmla="*/ 1 w 2787"/>
                <a:gd name="T47" fmla="*/ 74 h 622"/>
                <a:gd name="T48" fmla="*/ 2 w 2787"/>
                <a:gd name="T49" fmla="*/ 76 h 622"/>
                <a:gd name="T50" fmla="*/ 3 w 2787"/>
                <a:gd name="T51" fmla="*/ 77 h 622"/>
                <a:gd name="T52" fmla="*/ 5 w 2787"/>
                <a:gd name="T53" fmla="*/ 78 h 622"/>
                <a:gd name="T54" fmla="*/ 6 w 2787"/>
                <a:gd name="T55" fmla="*/ 78 h 622"/>
                <a:gd name="T56" fmla="*/ 8 w 2787"/>
                <a:gd name="T57" fmla="*/ 78 h 622"/>
                <a:gd name="T58" fmla="*/ 9 w 2787"/>
                <a:gd name="T59" fmla="*/ 78 h 622"/>
                <a:gd name="T60" fmla="*/ 0 w 2787"/>
                <a:gd name="T61" fmla="*/ 0 h 622"/>
                <a:gd name="T62" fmla="*/ 2787 w 2787"/>
                <a:gd name="T63" fmla="*/ 622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T60" t="T61" r="T62" b="T63"/>
              <a:pathLst>
                <a:path w="2787" h="622">
                  <a:moveTo>
                    <a:pt x="2787" y="368"/>
                  </a:moveTo>
                  <a:lnTo>
                    <a:pt x="2787" y="68"/>
                  </a:lnTo>
                  <a:lnTo>
                    <a:pt x="2785" y="54"/>
                  </a:lnTo>
                  <a:lnTo>
                    <a:pt x="2781" y="42"/>
                  </a:lnTo>
                  <a:lnTo>
                    <a:pt x="2774" y="31"/>
                  </a:lnTo>
                  <a:lnTo>
                    <a:pt x="2766" y="20"/>
                  </a:lnTo>
                  <a:lnTo>
                    <a:pt x="2756" y="12"/>
                  </a:lnTo>
                  <a:lnTo>
                    <a:pt x="2745" y="6"/>
                  </a:lnTo>
                  <a:lnTo>
                    <a:pt x="2732" y="2"/>
                  </a:lnTo>
                  <a:lnTo>
                    <a:pt x="2719" y="0"/>
                  </a:lnTo>
                  <a:lnTo>
                    <a:pt x="68" y="0"/>
                  </a:lnTo>
                  <a:lnTo>
                    <a:pt x="55" y="2"/>
                  </a:lnTo>
                  <a:lnTo>
                    <a:pt x="42" y="6"/>
                  </a:lnTo>
                  <a:lnTo>
                    <a:pt x="31" y="12"/>
                  </a:lnTo>
                  <a:lnTo>
                    <a:pt x="21" y="20"/>
                  </a:lnTo>
                  <a:lnTo>
                    <a:pt x="11" y="31"/>
                  </a:lnTo>
                  <a:lnTo>
                    <a:pt x="6" y="42"/>
                  </a:lnTo>
                  <a:lnTo>
                    <a:pt x="1" y="54"/>
                  </a:lnTo>
                  <a:lnTo>
                    <a:pt x="0" y="68"/>
                  </a:lnTo>
                  <a:lnTo>
                    <a:pt x="0" y="554"/>
                  </a:lnTo>
                  <a:lnTo>
                    <a:pt x="1" y="568"/>
                  </a:lnTo>
                  <a:lnTo>
                    <a:pt x="6" y="580"/>
                  </a:lnTo>
                  <a:lnTo>
                    <a:pt x="11" y="592"/>
                  </a:lnTo>
                  <a:lnTo>
                    <a:pt x="21" y="602"/>
                  </a:lnTo>
                  <a:lnTo>
                    <a:pt x="31" y="610"/>
                  </a:lnTo>
                  <a:lnTo>
                    <a:pt x="42" y="617"/>
                  </a:lnTo>
                  <a:lnTo>
                    <a:pt x="55" y="620"/>
                  </a:lnTo>
                  <a:lnTo>
                    <a:pt x="68" y="622"/>
                  </a:lnTo>
                  <a:lnTo>
                    <a:pt x="75" y="622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ChangeArrowheads="1"/>
            </p:cNvSpPr>
            <p:nvPr/>
          </p:nvSpPr>
          <p:spPr bwMode="auto">
            <a:xfrm>
              <a:off x="1679" y="2557"/>
              <a:ext cx="48" cy="48"/>
            </a:xfrm>
            <a:custGeom>
              <a:avLst/>
              <a:gdLst>
                <a:gd name="T0" fmla="*/ 0 w 98"/>
                <a:gd name="T1" fmla="*/ 0 h 99"/>
                <a:gd name="T2" fmla="*/ 13 w 98"/>
                <a:gd name="T3" fmla="*/ 6 h 99"/>
                <a:gd name="T4" fmla="*/ 0 w 98"/>
                <a:gd name="T5" fmla="*/ 12 h 99"/>
                <a:gd name="T6" fmla="*/ 0 w 98"/>
                <a:gd name="T7" fmla="*/ 0 h 99"/>
                <a:gd name="T8" fmla="*/ 0 w 98"/>
                <a:gd name="T9" fmla="*/ 0 h 99"/>
                <a:gd name="T10" fmla="*/ 98 w 98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9">
                  <a:moveTo>
                    <a:pt x="0" y="0"/>
                  </a:moveTo>
                  <a:lnTo>
                    <a:pt x="98" y="49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067" y="2173"/>
              <a:ext cx="559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more Trackpoints</a:t>
              </a:r>
            </a:p>
          </p:txBody>
        </p:sp>
        <p:sp>
          <p:nvSpPr>
            <p:cNvPr id="33" name="Freeform 32"/>
            <p:cNvSpPr>
              <a:spLocks noChangeArrowheads="1"/>
            </p:cNvSpPr>
            <p:nvPr/>
          </p:nvSpPr>
          <p:spPr bwMode="auto">
            <a:xfrm>
              <a:off x="3169" y="2584"/>
              <a:ext cx="176" cy="446"/>
            </a:xfrm>
            <a:custGeom>
              <a:avLst/>
              <a:gdLst>
                <a:gd name="T0" fmla="*/ 0 w 355"/>
                <a:gd name="T1" fmla="*/ 0 h 894"/>
                <a:gd name="T2" fmla="*/ 11 w 355"/>
                <a:gd name="T3" fmla="*/ 0 h 894"/>
                <a:gd name="T4" fmla="*/ 13 w 355"/>
                <a:gd name="T5" fmla="*/ 1 h 894"/>
                <a:gd name="T6" fmla="*/ 14 w 355"/>
                <a:gd name="T7" fmla="*/ 1 h 894"/>
                <a:gd name="T8" fmla="*/ 16 w 355"/>
                <a:gd name="T9" fmla="*/ 2 h 894"/>
                <a:gd name="T10" fmla="*/ 17 w 355"/>
                <a:gd name="T11" fmla="*/ 3 h 894"/>
                <a:gd name="T12" fmla="*/ 18 w 355"/>
                <a:gd name="T13" fmla="*/ 4 h 894"/>
                <a:gd name="T14" fmla="*/ 19 w 355"/>
                <a:gd name="T15" fmla="*/ 5 h 894"/>
                <a:gd name="T16" fmla="*/ 19 w 355"/>
                <a:gd name="T17" fmla="*/ 7 h 894"/>
                <a:gd name="T18" fmla="*/ 20 w 355"/>
                <a:gd name="T19" fmla="*/ 9 h 894"/>
                <a:gd name="T20" fmla="*/ 20 w 355"/>
                <a:gd name="T21" fmla="*/ 9 h 894"/>
                <a:gd name="T22" fmla="*/ 20 w 355"/>
                <a:gd name="T23" fmla="*/ 104 h 894"/>
                <a:gd name="T24" fmla="*/ 20 w 355"/>
                <a:gd name="T25" fmla="*/ 106 h 894"/>
                <a:gd name="T26" fmla="*/ 20 w 355"/>
                <a:gd name="T27" fmla="*/ 107 h 894"/>
                <a:gd name="T28" fmla="*/ 21 w 355"/>
                <a:gd name="T29" fmla="*/ 108 h 894"/>
                <a:gd name="T30" fmla="*/ 22 w 355"/>
                <a:gd name="T31" fmla="*/ 110 h 894"/>
                <a:gd name="T32" fmla="*/ 23 w 355"/>
                <a:gd name="T33" fmla="*/ 111 h 894"/>
                <a:gd name="T34" fmla="*/ 25 w 355"/>
                <a:gd name="T35" fmla="*/ 112 h 894"/>
                <a:gd name="T36" fmla="*/ 26 w 355"/>
                <a:gd name="T37" fmla="*/ 112 h 894"/>
                <a:gd name="T38" fmla="*/ 28 w 355"/>
                <a:gd name="T39" fmla="*/ 112 h 894"/>
                <a:gd name="T40" fmla="*/ 44 w 355"/>
                <a:gd name="T41" fmla="*/ 112 h 894"/>
                <a:gd name="T42" fmla="*/ 0 w 355"/>
                <a:gd name="T43" fmla="*/ 0 h 894"/>
                <a:gd name="T44" fmla="*/ 355 w 355"/>
                <a:gd name="T45" fmla="*/ 89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T42" t="T43" r="T44" b="T45"/>
              <a:pathLst>
                <a:path w="355" h="894">
                  <a:moveTo>
                    <a:pt x="0" y="0"/>
                  </a:moveTo>
                  <a:lnTo>
                    <a:pt x="92" y="0"/>
                  </a:lnTo>
                  <a:lnTo>
                    <a:pt x="106" y="1"/>
                  </a:lnTo>
                  <a:lnTo>
                    <a:pt x="119" y="4"/>
                  </a:lnTo>
                  <a:lnTo>
                    <a:pt x="131" y="11"/>
                  </a:lnTo>
                  <a:lnTo>
                    <a:pt x="141" y="19"/>
                  </a:lnTo>
                  <a:lnTo>
                    <a:pt x="149" y="29"/>
                  </a:lnTo>
                  <a:lnTo>
                    <a:pt x="156" y="40"/>
                  </a:lnTo>
                  <a:lnTo>
                    <a:pt x="159" y="54"/>
                  </a:lnTo>
                  <a:lnTo>
                    <a:pt x="160" y="68"/>
                  </a:lnTo>
                  <a:lnTo>
                    <a:pt x="160" y="826"/>
                  </a:lnTo>
                  <a:lnTo>
                    <a:pt x="162" y="841"/>
                  </a:lnTo>
                  <a:lnTo>
                    <a:pt x="166" y="853"/>
                  </a:lnTo>
                  <a:lnTo>
                    <a:pt x="173" y="864"/>
                  </a:lnTo>
                  <a:lnTo>
                    <a:pt x="181" y="875"/>
                  </a:lnTo>
                  <a:lnTo>
                    <a:pt x="191" y="883"/>
                  </a:lnTo>
                  <a:lnTo>
                    <a:pt x="202" y="889"/>
                  </a:lnTo>
                  <a:lnTo>
                    <a:pt x="215" y="893"/>
                  </a:lnTo>
                  <a:lnTo>
                    <a:pt x="228" y="894"/>
                  </a:lnTo>
                  <a:lnTo>
                    <a:pt x="355" y="894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 noChangeArrowheads="1"/>
            </p:cNvSpPr>
            <p:nvPr/>
          </p:nvSpPr>
          <p:spPr bwMode="auto">
            <a:xfrm>
              <a:off x="3340" y="3006"/>
              <a:ext cx="48" cy="48"/>
            </a:xfrm>
            <a:custGeom>
              <a:avLst/>
              <a:gdLst>
                <a:gd name="T0" fmla="*/ 0 w 98"/>
                <a:gd name="T1" fmla="*/ 0 h 99"/>
                <a:gd name="T2" fmla="*/ 13 w 98"/>
                <a:gd name="T3" fmla="*/ 6 h 99"/>
                <a:gd name="T4" fmla="*/ 0 w 98"/>
                <a:gd name="T5" fmla="*/ 12 h 99"/>
                <a:gd name="T6" fmla="*/ 0 w 98"/>
                <a:gd name="T7" fmla="*/ 0 h 99"/>
                <a:gd name="T8" fmla="*/ 0 w 98"/>
                <a:gd name="T9" fmla="*/ 0 h 99"/>
                <a:gd name="T10" fmla="*/ 98 w 98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9">
                  <a:moveTo>
                    <a:pt x="0" y="0"/>
                  </a:moveTo>
                  <a:lnTo>
                    <a:pt x="98" y="49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 noChangeArrowheads="1"/>
            </p:cNvSpPr>
            <p:nvPr/>
          </p:nvSpPr>
          <p:spPr bwMode="auto">
            <a:xfrm>
              <a:off x="3933" y="3030"/>
              <a:ext cx="264" cy="225"/>
            </a:xfrm>
            <a:custGeom>
              <a:avLst/>
              <a:gdLst>
                <a:gd name="T0" fmla="*/ 0 w 529"/>
                <a:gd name="T1" fmla="*/ 0 h 451"/>
                <a:gd name="T2" fmla="*/ 58 w 529"/>
                <a:gd name="T3" fmla="*/ 0 h 451"/>
                <a:gd name="T4" fmla="*/ 60 w 529"/>
                <a:gd name="T5" fmla="*/ 1 h 451"/>
                <a:gd name="T6" fmla="*/ 61 w 529"/>
                <a:gd name="T7" fmla="*/ 1 h 451"/>
                <a:gd name="T8" fmla="*/ 63 w 529"/>
                <a:gd name="T9" fmla="*/ 2 h 451"/>
                <a:gd name="T10" fmla="*/ 64 w 529"/>
                <a:gd name="T11" fmla="*/ 3 h 451"/>
                <a:gd name="T12" fmla="*/ 65 w 529"/>
                <a:gd name="T13" fmla="*/ 4 h 451"/>
                <a:gd name="T14" fmla="*/ 66 w 529"/>
                <a:gd name="T15" fmla="*/ 6 h 451"/>
                <a:gd name="T16" fmla="*/ 66 w 529"/>
                <a:gd name="T17" fmla="*/ 7 h 451"/>
                <a:gd name="T18" fmla="*/ 67 w 529"/>
                <a:gd name="T19" fmla="*/ 9 h 451"/>
                <a:gd name="T20" fmla="*/ 67 w 529"/>
                <a:gd name="T21" fmla="*/ 9 h 451"/>
                <a:gd name="T22" fmla="*/ 67 w 529"/>
                <a:gd name="T23" fmla="*/ 57 h 451"/>
                <a:gd name="T24" fmla="*/ 0 w 529"/>
                <a:gd name="T25" fmla="*/ 0 h 451"/>
                <a:gd name="T26" fmla="*/ 529 w 529"/>
                <a:gd name="T27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529" h="451">
                  <a:moveTo>
                    <a:pt x="0" y="0"/>
                  </a:moveTo>
                  <a:lnTo>
                    <a:pt x="461" y="0"/>
                  </a:lnTo>
                  <a:lnTo>
                    <a:pt x="475" y="2"/>
                  </a:lnTo>
                  <a:lnTo>
                    <a:pt x="487" y="6"/>
                  </a:lnTo>
                  <a:lnTo>
                    <a:pt x="500" y="12"/>
                  </a:lnTo>
                  <a:lnTo>
                    <a:pt x="510" y="20"/>
                  </a:lnTo>
                  <a:lnTo>
                    <a:pt x="518" y="31"/>
                  </a:lnTo>
                  <a:lnTo>
                    <a:pt x="523" y="42"/>
                  </a:lnTo>
                  <a:lnTo>
                    <a:pt x="528" y="54"/>
                  </a:lnTo>
                  <a:lnTo>
                    <a:pt x="529" y="68"/>
                  </a:lnTo>
                  <a:lnTo>
                    <a:pt x="529" y="451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 noChangeArrowheads="1"/>
            </p:cNvSpPr>
            <p:nvPr/>
          </p:nvSpPr>
          <p:spPr bwMode="auto">
            <a:xfrm>
              <a:off x="1726" y="2902"/>
              <a:ext cx="257" cy="256"/>
            </a:xfrm>
            <a:custGeom>
              <a:avLst/>
              <a:gdLst>
                <a:gd name="T0" fmla="*/ 0 w 514"/>
                <a:gd name="T1" fmla="*/ 33 h 514"/>
                <a:gd name="T2" fmla="*/ 33 w 514"/>
                <a:gd name="T3" fmla="*/ 0 h 514"/>
                <a:gd name="T4" fmla="*/ 65 w 514"/>
                <a:gd name="T5" fmla="*/ 33 h 514"/>
                <a:gd name="T6" fmla="*/ 33 w 514"/>
                <a:gd name="T7" fmla="*/ 65 h 514"/>
                <a:gd name="T8" fmla="*/ 0 w 514"/>
                <a:gd name="T9" fmla="*/ 33 h 514"/>
                <a:gd name="T10" fmla="*/ 0 w 514"/>
                <a:gd name="T11" fmla="*/ 0 h 514"/>
                <a:gd name="T12" fmla="*/ 514 w 514"/>
                <a:gd name="T13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514" h="514">
                  <a:moveTo>
                    <a:pt x="0" y="257"/>
                  </a:moveTo>
                  <a:lnTo>
                    <a:pt x="257" y="0"/>
                  </a:lnTo>
                  <a:lnTo>
                    <a:pt x="514" y="257"/>
                  </a:lnTo>
                  <a:lnTo>
                    <a:pt x="257" y="514"/>
                  </a:lnTo>
                  <a:lnTo>
                    <a:pt x="0" y="2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 noChangeArrowheads="1"/>
            </p:cNvSpPr>
            <p:nvPr/>
          </p:nvSpPr>
          <p:spPr bwMode="auto">
            <a:xfrm>
              <a:off x="1726" y="2902"/>
              <a:ext cx="257" cy="256"/>
            </a:xfrm>
            <a:custGeom>
              <a:avLst/>
              <a:gdLst>
                <a:gd name="T0" fmla="*/ 0 w 514"/>
                <a:gd name="T1" fmla="*/ 33 h 514"/>
                <a:gd name="T2" fmla="*/ 33 w 514"/>
                <a:gd name="T3" fmla="*/ 0 h 514"/>
                <a:gd name="T4" fmla="*/ 65 w 514"/>
                <a:gd name="T5" fmla="*/ 33 h 514"/>
                <a:gd name="T6" fmla="*/ 33 w 514"/>
                <a:gd name="T7" fmla="*/ 65 h 514"/>
                <a:gd name="T8" fmla="*/ 0 w 514"/>
                <a:gd name="T9" fmla="*/ 33 h 514"/>
                <a:gd name="T10" fmla="*/ 0 w 514"/>
                <a:gd name="T11" fmla="*/ 0 h 514"/>
                <a:gd name="T12" fmla="*/ 514 w 514"/>
                <a:gd name="T13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514" h="514">
                  <a:moveTo>
                    <a:pt x="0" y="257"/>
                  </a:moveTo>
                  <a:lnTo>
                    <a:pt x="257" y="0"/>
                  </a:lnTo>
                  <a:lnTo>
                    <a:pt x="514" y="257"/>
                  </a:lnTo>
                  <a:lnTo>
                    <a:pt x="257" y="514"/>
                  </a:lnTo>
                  <a:lnTo>
                    <a:pt x="0" y="257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>
              <a:off x="1855" y="2967"/>
              <a:ext cx="0" cy="12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>
              <a:off x="1791" y="3031"/>
              <a:ext cx="128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1285" y="2121"/>
              <a:ext cx="2998" cy="68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1285" y="2806"/>
              <a:ext cx="2998" cy="448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1006" y="2121"/>
              <a:ext cx="278" cy="68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1097" y="2506"/>
              <a:ext cx="86" cy="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1097" y="2465"/>
              <a:ext cx="86" cy="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1097" y="2440"/>
              <a:ext cx="86" cy="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r</a:t>
              </a: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1097" y="2414"/>
              <a:ext cx="86" cy="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r</a:t>
              </a: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1097" y="2397"/>
              <a:ext cx="86" cy="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1097" y="2355"/>
              <a:ext cx="86" cy="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1098" y="2331"/>
              <a:ext cx="86" cy="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r</a:t>
              </a:r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1006" y="2806"/>
              <a:ext cx="278" cy="448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1006" y="3073"/>
              <a:ext cx="86" cy="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1006" y="3031"/>
              <a:ext cx="86" cy="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1006" y="3006"/>
              <a:ext cx="86" cy="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r</a:t>
              </a:r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1006" y="2981"/>
              <a:ext cx="86" cy="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r</a:t>
              </a: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1006" y="2964"/>
              <a:ext cx="86" cy="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1006" y="2922"/>
              <a:ext cx="86" cy="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1006" y="2897"/>
              <a:ext cx="86" cy="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r</a:t>
              </a:r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1006" y="2876"/>
              <a:ext cx="86" cy="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1097" y="3070"/>
              <a:ext cx="86" cy="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1097" y="3027"/>
              <a:ext cx="86" cy="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1097" y="2963"/>
              <a:ext cx="86" cy="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1097" y="2947"/>
              <a:ext cx="86" cy="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>
              <a:off x="1097" y="2905"/>
              <a:ext cx="86" cy="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n</a:t>
              </a:r>
            </a:p>
          </p:txBody>
        </p:sp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1097" y="2884"/>
              <a:ext cx="86" cy="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65" name="Rectangle 64"/>
            <p:cNvSpPr>
              <a:spLocks noChangeArrowheads="1"/>
            </p:cNvSpPr>
            <p:nvPr/>
          </p:nvSpPr>
          <p:spPr bwMode="auto">
            <a:xfrm>
              <a:off x="1188" y="3065"/>
              <a:ext cx="86" cy="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O</a:t>
              </a:r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1188" y="3044"/>
              <a:ext cx="86" cy="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1188" y="3023"/>
              <a:ext cx="86" cy="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1188" y="3006"/>
              <a:ext cx="86" cy="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1188" y="2968"/>
              <a:ext cx="86" cy="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1188" y="2926"/>
              <a:ext cx="86" cy="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1188" y="2901"/>
              <a:ext cx="86" cy="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eaVert"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900">
                  <a:solidFill>
                    <a:srgbClr val="000000"/>
                  </a:solidFill>
                </a:rPr>
                <a:t>r</a:t>
              </a:r>
            </a:p>
          </p:txBody>
        </p:sp>
        <p:sp>
          <p:nvSpPr>
            <p:cNvPr id="72" name="Freeform 71"/>
            <p:cNvSpPr>
              <a:spLocks noChangeArrowheads="1"/>
            </p:cNvSpPr>
            <p:nvPr/>
          </p:nvSpPr>
          <p:spPr bwMode="auto">
            <a:xfrm>
              <a:off x="1852" y="3253"/>
              <a:ext cx="4" cy="111"/>
            </a:xfrm>
            <a:custGeom>
              <a:avLst/>
              <a:gdLst>
                <a:gd name="T0" fmla="*/ 2 w 10"/>
                <a:gd name="T1" fmla="*/ 0 h 226"/>
                <a:gd name="T2" fmla="*/ 2 w 10"/>
                <a:gd name="T3" fmla="*/ 4 h 226"/>
                <a:gd name="T4" fmla="*/ 2 w 10"/>
                <a:gd name="T5" fmla="*/ 5 h 226"/>
                <a:gd name="T6" fmla="*/ 1 w 10"/>
                <a:gd name="T7" fmla="*/ 5 h 226"/>
                <a:gd name="T8" fmla="*/ 1 w 10"/>
                <a:gd name="T9" fmla="*/ 5 h 226"/>
                <a:gd name="T10" fmla="*/ 0 w 10"/>
                <a:gd name="T11" fmla="*/ 4 h 226"/>
                <a:gd name="T12" fmla="*/ 0 w 10"/>
                <a:gd name="T13" fmla="*/ 0 h 226"/>
                <a:gd name="T14" fmla="*/ 1 w 10"/>
                <a:gd name="T15" fmla="*/ 0 h 226"/>
                <a:gd name="T16" fmla="*/ 1 w 10"/>
                <a:gd name="T17" fmla="*/ 0 h 226"/>
                <a:gd name="T18" fmla="*/ 2 w 10"/>
                <a:gd name="T19" fmla="*/ 0 h 226"/>
                <a:gd name="T20" fmla="*/ 2 w 10"/>
                <a:gd name="T21" fmla="*/ 0 h 226"/>
                <a:gd name="T22" fmla="*/ 2 w 10"/>
                <a:gd name="T23" fmla="*/ 0 h 226"/>
                <a:gd name="T24" fmla="*/ 2 w 10"/>
                <a:gd name="T25" fmla="*/ 9 h 226"/>
                <a:gd name="T26" fmla="*/ 2 w 10"/>
                <a:gd name="T27" fmla="*/ 13 h 226"/>
                <a:gd name="T28" fmla="*/ 2 w 10"/>
                <a:gd name="T29" fmla="*/ 13 h 226"/>
                <a:gd name="T30" fmla="*/ 1 w 10"/>
                <a:gd name="T31" fmla="*/ 13 h 226"/>
                <a:gd name="T32" fmla="*/ 1 w 10"/>
                <a:gd name="T33" fmla="*/ 13 h 226"/>
                <a:gd name="T34" fmla="*/ 0 w 10"/>
                <a:gd name="T35" fmla="*/ 13 h 226"/>
                <a:gd name="T36" fmla="*/ 0 w 10"/>
                <a:gd name="T37" fmla="*/ 9 h 226"/>
                <a:gd name="T38" fmla="*/ 1 w 10"/>
                <a:gd name="T39" fmla="*/ 8 h 226"/>
                <a:gd name="T40" fmla="*/ 1 w 10"/>
                <a:gd name="T41" fmla="*/ 8 h 226"/>
                <a:gd name="T42" fmla="*/ 2 w 10"/>
                <a:gd name="T43" fmla="*/ 8 h 226"/>
                <a:gd name="T44" fmla="*/ 2 w 10"/>
                <a:gd name="T45" fmla="*/ 9 h 226"/>
                <a:gd name="T46" fmla="*/ 2 w 10"/>
                <a:gd name="T47" fmla="*/ 9 h 226"/>
                <a:gd name="T48" fmla="*/ 2 w 10"/>
                <a:gd name="T49" fmla="*/ 16 h 226"/>
                <a:gd name="T50" fmla="*/ 2 w 10"/>
                <a:gd name="T51" fmla="*/ 21 h 226"/>
                <a:gd name="T52" fmla="*/ 2 w 10"/>
                <a:gd name="T53" fmla="*/ 21 h 226"/>
                <a:gd name="T54" fmla="*/ 1 w 10"/>
                <a:gd name="T55" fmla="*/ 21 h 226"/>
                <a:gd name="T56" fmla="*/ 1 w 10"/>
                <a:gd name="T57" fmla="*/ 21 h 226"/>
                <a:gd name="T58" fmla="*/ 0 w 10"/>
                <a:gd name="T59" fmla="*/ 21 h 226"/>
                <a:gd name="T60" fmla="*/ 0 w 10"/>
                <a:gd name="T61" fmla="*/ 16 h 226"/>
                <a:gd name="T62" fmla="*/ 1 w 10"/>
                <a:gd name="T63" fmla="*/ 16 h 226"/>
                <a:gd name="T64" fmla="*/ 1 w 10"/>
                <a:gd name="T65" fmla="*/ 16 h 226"/>
                <a:gd name="T66" fmla="*/ 2 w 10"/>
                <a:gd name="T67" fmla="*/ 16 h 226"/>
                <a:gd name="T68" fmla="*/ 2 w 10"/>
                <a:gd name="T69" fmla="*/ 16 h 226"/>
                <a:gd name="T70" fmla="*/ 2 w 10"/>
                <a:gd name="T71" fmla="*/ 16 h 226"/>
                <a:gd name="T72" fmla="*/ 2 w 10"/>
                <a:gd name="T73" fmla="*/ 25 h 226"/>
                <a:gd name="T74" fmla="*/ 2 w 10"/>
                <a:gd name="T75" fmla="*/ 27 h 226"/>
                <a:gd name="T76" fmla="*/ 2 w 10"/>
                <a:gd name="T77" fmla="*/ 27 h 226"/>
                <a:gd name="T78" fmla="*/ 1 w 10"/>
                <a:gd name="T79" fmla="*/ 28 h 226"/>
                <a:gd name="T80" fmla="*/ 1 w 10"/>
                <a:gd name="T81" fmla="*/ 27 h 226"/>
                <a:gd name="T82" fmla="*/ 0 w 10"/>
                <a:gd name="T83" fmla="*/ 27 h 226"/>
                <a:gd name="T84" fmla="*/ 0 w 10"/>
                <a:gd name="T85" fmla="*/ 25 h 226"/>
                <a:gd name="T86" fmla="*/ 1 w 10"/>
                <a:gd name="T87" fmla="*/ 24 h 226"/>
                <a:gd name="T88" fmla="*/ 1 w 10"/>
                <a:gd name="T89" fmla="*/ 24 h 226"/>
                <a:gd name="T90" fmla="*/ 2 w 10"/>
                <a:gd name="T91" fmla="*/ 24 h 226"/>
                <a:gd name="T92" fmla="*/ 2 w 10"/>
                <a:gd name="T93" fmla="*/ 25 h 226"/>
                <a:gd name="T94" fmla="*/ 2 w 10"/>
                <a:gd name="T95" fmla="*/ 25 h 226"/>
                <a:gd name="T96" fmla="*/ 0 w 10"/>
                <a:gd name="T97" fmla="*/ 0 h 226"/>
                <a:gd name="T98" fmla="*/ 10 w 10"/>
                <a:gd name="T9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10" h="226">
                  <a:moveTo>
                    <a:pt x="10" y="6"/>
                  </a:moveTo>
                  <a:lnTo>
                    <a:pt x="10" y="39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9" y="3"/>
                  </a:lnTo>
                  <a:lnTo>
                    <a:pt x="10" y="6"/>
                  </a:lnTo>
                  <a:close/>
                  <a:moveTo>
                    <a:pt x="10" y="72"/>
                  </a:moveTo>
                  <a:lnTo>
                    <a:pt x="10" y="104"/>
                  </a:lnTo>
                  <a:lnTo>
                    <a:pt x="9" y="108"/>
                  </a:lnTo>
                  <a:lnTo>
                    <a:pt x="4" y="109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0" y="72"/>
                  </a:lnTo>
                  <a:lnTo>
                    <a:pt x="1" y="67"/>
                  </a:lnTo>
                  <a:lnTo>
                    <a:pt x="4" y="66"/>
                  </a:lnTo>
                  <a:lnTo>
                    <a:pt x="9" y="67"/>
                  </a:lnTo>
                  <a:lnTo>
                    <a:pt x="10" y="72"/>
                  </a:lnTo>
                  <a:close/>
                  <a:moveTo>
                    <a:pt x="10" y="136"/>
                  </a:moveTo>
                  <a:lnTo>
                    <a:pt x="10" y="169"/>
                  </a:lnTo>
                  <a:lnTo>
                    <a:pt x="9" y="173"/>
                  </a:lnTo>
                  <a:lnTo>
                    <a:pt x="4" y="175"/>
                  </a:lnTo>
                  <a:lnTo>
                    <a:pt x="1" y="173"/>
                  </a:lnTo>
                  <a:lnTo>
                    <a:pt x="0" y="169"/>
                  </a:lnTo>
                  <a:lnTo>
                    <a:pt x="0" y="136"/>
                  </a:lnTo>
                  <a:lnTo>
                    <a:pt x="1" y="133"/>
                  </a:lnTo>
                  <a:lnTo>
                    <a:pt x="4" y="131"/>
                  </a:lnTo>
                  <a:lnTo>
                    <a:pt x="9" y="133"/>
                  </a:lnTo>
                  <a:lnTo>
                    <a:pt x="10" y="136"/>
                  </a:lnTo>
                  <a:close/>
                  <a:moveTo>
                    <a:pt x="10" y="202"/>
                  </a:moveTo>
                  <a:lnTo>
                    <a:pt x="10" y="220"/>
                  </a:lnTo>
                  <a:lnTo>
                    <a:pt x="9" y="224"/>
                  </a:lnTo>
                  <a:lnTo>
                    <a:pt x="4" y="226"/>
                  </a:lnTo>
                  <a:lnTo>
                    <a:pt x="1" y="224"/>
                  </a:lnTo>
                  <a:lnTo>
                    <a:pt x="0" y="220"/>
                  </a:lnTo>
                  <a:lnTo>
                    <a:pt x="0" y="202"/>
                  </a:lnTo>
                  <a:lnTo>
                    <a:pt x="1" y="198"/>
                  </a:lnTo>
                  <a:lnTo>
                    <a:pt x="4" y="197"/>
                  </a:lnTo>
                  <a:lnTo>
                    <a:pt x="9" y="198"/>
                  </a:lnTo>
                  <a:lnTo>
                    <a:pt x="10" y="202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Freeform 72"/>
            <p:cNvSpPr>
              <a:spLocks noChangeArrowheads="1"/>
            </p:cNvSpPr>
            <p:nvPr/>
          </p:nvSpPr>
          <p:spPr bwMode="auto">
            <a:xfrm>
              <a:off x="4195" y="3253"/>
              <a:ext cx="5" cy="111"/>
            </a:xfrm>
            <a:custGeom>
              <a:avLst/>
              <a:gdLst>
                <a:gd name="T0" fmla="*/ 2 w 12"/>
                <a:gd name="T1" fmla="*/ 0 h 226"/>
                <a:gd name="T2" fmla="*/ 2 w 12"/>
                <a:gd name="T3" fmla="*/ 4 h 226"/>
                <a:gd name="T4" fmla="*/ 2 w 12"/>
                <a:gd name="T5" fmla="*/ 5 h 226"/>
                <a:gd name="T6" fmla="*/ 1 w 12"/>
                <a:gd name="T7" fmla="*/ 5 h 226"/>
                <a:gd name="T8" fmla="*/ 1 w 12"/>
                <a:gd name="T9" fmla="*/ 5 h 226"/>
                <a:gd name="T10" fmla="*/ 0 w 12"/>
                <a:gd name="T11" fmla="*/ 4 h 226"/>
                <a:gd name="T12" fmla="*/ 0 w 12"/>
                <a:gd name="T13" fmla="*/ 0 h 226"/>
                <a:gd name="T14" fmla="*/ 1 w 12"/>
                <a:gd name="T15" fmla="*/ 0 h 226"/>
                <a:gd name="T16" fmla="*/ 1 w 12"/>
                <a:gd name="T17" fmla="*/ 0 h 226"/>
                <a:gd name="T18" fmla="*/ 2 w 12"/>
                <a:gd name="T19" fmla="*/ 0 h 226"/>
                <a:gd name="T20" fmla="*/ 2 w 12"/>
                <a:gd name="T21" fmla="*/ 0 h 226"/>
                <a:gd name="T22" fmla="*/ 2 w 12"/>
                <a:gd name="T23" fmla="*/ 0 h 226"/>
                <a:gd name="T24" fmla="*/ 2 w 12"/>
                <a:gd name="T25" fmla="*/ 9 h 226"/>
                <a:gd name="T26" fmla="*/ 2 w 12"/>
                <a:gd name="T27" fmla="*/ 13 h 226"/>
                <a:gd name="T28" fmla="*/ 2 w 12"/>
                <a:gd name="T29" fmla="*/ 13 h 226"/>
                <a:gd name="T30" fmla="*/ 1 w 12"/>
                <a:gd name="T31" fmla="*/ 13 h 226"/>
                <a:gd name="T32" fmla="*/ 1 w 12"/>
                <a:gd name="T33" fmla="*/ 13 h 226"/>
                <a:gd name="T34" fmla="*/ 0 w 12"/>
                <a:gd name="T35" fmla="*/ 13 h 226"/>
                <a:gd name="T36" fmla="*/ 0 w 12"/>
                <a:gd name="T37" fmla="*/ 9 h 226"/>
                <a:gd name="T38" fmla="*/ 1 w 12"/>
                <a:gd name="T39" fmla="*/ 8 h 226"/>
                <a:gd name="T40" fmla="*/ 1 w 12"/>
                <a:gd name="T41" fmla="*/ 8 h 226"/>
                <a:gd name="T42" fmla="*/ 2 w 12"/>
                <a:gd name="T43" fmla="*/ 8 h 226"/>
                <a:gd name="T44" fmla="*/ 2 w 12"/>
                <a:gd name="T45" fmla="*/ 9 h 226"/>
                <a:gd name="T46" fmla="*/ 2 w 12"/>
                <a:gd name="T47" fmla="*/ 9 h 226"/>
                <a:gd name="T48" fmla="*/ 2 w 12"/>
                <a:gd name="T49" fmla="*/ 16 h 226"/>
                <a:gd name="T50" fmla="*/ 2 w 12"/>
                <a:gd name="T51" fmla="*/ 21 h 226"/>
                <a:gd name="T52" fmla="*/ 2 w 12"/>
                <a:gd name="T53" fmla="*/ 21 h 226"/>
                <a:gd name="T54" fmla="*/ 1 w 12"/>
                <a:gd name="T55" fmla="*/ 21 h 226"/>
                <a:gd name="T56" fmla="*/ 1 w 12"/>
                <a:gd name="T57" fmla="*/ 21 h 226"/>
                <a:gd name="T58" fmla="*/ 0 w 12"/>
                <a:gd name="T59" fmla="*/ 21 h 226"/>
                <a:gd name="T60" fmla="*/ 0 w 12"/>
                <a:gd name="T61" fmla="*/ 16 h 226"/>
                <a:gd name="T62" fmla="*/ 1 w 12"/>
                <a:gd name="T63" fmla="*/ 16 h 226"/>
                <a:gd name="T64" fmla="*/ 1 w 12"/>
                <a:gd name="T65" fmla="*/ 16 h 226"/>
                <a:gd name="T66" fmla="*/ 2 w 12"/>
                <a:gd name="T67" fmla="*/ 16 h 226"/>
                <a:gd name="T68" fmla="*/ 2 w 12"/>
                <a:gd name="T69" fmla="*/ 16 h 226"/>
                <a:gd name="T70" fmla="*/ 2 w 12"/>
                <a:gd name="T71" fmla="*/ 16 h 226"/>
                <a:gd name="T72" fmla="*/ 2 w 12"/>
                <a:gd name="T73" fmla="*/ 25 h 226"/>
                <a:gd name="T74" fmla="*/ 2 w 12"/>
                <a:gd name="T75" fmla="*/ 27 h 226"/>
                <a:gd name="T76" fmla="*/ 2 w 12"/>
                <a:gd name="T77" fmla="*/ 28 h 226"/>
                <a:gd name="T78" fmla="*/ 1 w 12"/>
                <a:gd name="T79" fmla="*/ 28 h 226"/>
                <a:gd name="T80" fmla="*/ 1 w 12"/>
                <a:gd name="T81" fmla="*/ 28 h 226"/>
                <a:gd name="T82" fmla="*/ 0 w 12"/>
                <a:gd name="T83" fmla="*/ 27 h 226"/>
                <a:gd name="T84" fmla="*/ 0 w 12"/>
                <a:gd name="T85" fmla="*/ 25 h 226"/>
                <a:gd name="T86" fmla="*/ 1 w 12"/>
                <a:gd name="T87" fmla="*/ 24 h 226"/>
                <a:gd name="T88" fmla="*/ 1 w 12"/>
                <a:gd name="T89" fmla="*/ 24 h 226"/>
                <a:gd name="T90" fmla="*/ 2 w 12"/>
                <a:gd name="T91" fmla="*/ 24 h 226"/>
                <a:gd name="T92" fmla="*/ 2 w 12"/>
                <a:gd name="T93" fmla="*/ 25 h 226"/>
                <a:gd name="T94" fmla="*/ 2 w 12"/>
                <a:gd name="T95" fmla="*/ 25 h 226"/>
                <a:gd name="T96" fmla="*/ 0 w 12"/>
                <a:gd name="T97" fmla="*/ 0 h 226"/>
                <a:gd name="T98" fmla="*/ 12 w 12"/>
                <a:gd name="T9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12" h="226">
                  <a:moveTo>
                    <a:pt x="12" y="6"/>
                  </a:moveTo>
                  <a:lnTo>
                    <a:pt x="12" y="39"/>
                  </a:lnTo>
                  <a:lnTo>
                    <a:pt x="10" y="42"/>
                  </a:lnTo>
                  <a:lnTo>
                    <a:pt x="6" y="45"/>
                  </a:lnTo>
                  <a:lnTo>
                    <a:pt x="3" y="42"/>
                  </a:lnTo>
                  <a:lnTo>
                    <a:pt x="0" y="39"/>
                  </a:lnTo>
                  <a:lnTo>
                    <a:pt x="0" y="6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" y="3"/>
                  </a:lnTo>
                  <a:lnTo>
                    <a:pt x="12" y="6"/>
                  </a:lnTo>
                  <a:close/>
                  <a:moveTo>
                    <a:pt x="12" y="72"/>
                  </a:moveTo>
                  <a:lnTo>
                    <a:pt x="12" y="105"/>
                  </a:lnTo>
                  <a:lnTo>
                    <a:pt x="10" y="108"/>
                  </a:lnTo>
                  <a:lnTo>
                    <a:pt x="6" y="109"/>
                  </a:lnTo>
                  <a:lnTo>
                    <a:pt x="3" y="108"/>
                  </a:lnTo>
                  <a:lnTo>
                    <a:pt x="0" y="105"/>
                  </a:lnTo>
                  <a:lnTo>
                    <a:pt x="0" y="72"/>
                  </a:lnTo>
                  <a:lnTo>
                    <a:pt x="3" y="67"/>
                  </a:lnTo>
                  <a:lnTo>
                    <a:pt x="6" y="66"/>
                  </a:lnTo>
                  <a:lnTo>
                    <a:pt x="10" y="67"/>
                  </a:lnTo>
                  <a:lnTo>
                    <a:pt x="12" y="72"/>
                  </a:lnTo>
                  <a:close/>
                  <a:moveTo>
                    <a:pt x="12" y="136"/>
                  </a:moveTo>
                  <a:lnTo>
                    <a:pt x="12" y="169"/>
                  </a:lnTo>
                  <a:lnTo>
                    <a:pt x="10" y="174"/>
                  </a:lnTo>
                  <a:lnTo>
                    <a:pt x="6" y="175"/>
                  </a:lnTo>
                  <a:lnTo>
                    <a:pt x="3" y="174"/>
                  </a:lnTo>
                  <a:lnTo>
                    <a:pt x="0" y="169"/>
                  </a:lnTo>
                  <a:lnTo>
                    <a:pt x="0" y="136"/>
                  </a:lnTo>
                  <a:lnTo>
                    <a:pt x="3" y="133"/>
                  </a:lnTo>
                  <a:lnTo>
                    <a:pt x="6" y="132"/>
                  </a:lnTo>
                  <a:lnTo>
                    <a:pt x="10" y="133"/>
                  </a:lnTo>
                  <a:lnTo>
                    <a:pt x="12" y="136"/>
                  </a:lnTo>
                  <a:close/>
                  <a:moveTo>
                    <a:pt x="12" y="202"/>
                  </a:moveTo>
                  <a:lnTo>
                    <a:pt x="12" y="220"/>
                  </a:lnTo>
                  <a:lnTo>
                    <a:pt x="10" y="225"/>
                  </a:lnTo>
                  <a:lnTo>
                    <a:pt x="6" y="226"/>
                  </a:lnTo>
                  <a:lnTo>
                    <a:pt x="3" y="225"/>
                  </a:lnTo>
                  <a:lnTo>
                    <a:pt x="0" y="220"/>
                  </a:lnTo>
                  <a:lnTo>
                    <a:pt x="0" y="202"/>
                  </a:lnTo>
                  <a:lnTo>
                    <a:pt x="3" y="199"/>
                  </a:lnTo>
                  <a:lnTo>
                    <a:pt x="6" y="197"/>
                  </a:lnTo>
                  <a:lnTo>
                    <a:pt x="10" y="199"/>
                  </a:lnTo>
                  <a:lnTo>
                    <a:pt x="12" y="202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 noChangeArrowheads="1"/>
            </p:cNvSpPr>
            <p:nvPr/>
          </p:nvSpPr>
          <p:spPr bwMode="auto">
            <a:xfrm>
              <a:off x="1728" y="2453"/>
              <a:ext cx="256" cy="255"/>
            </a:xfrm>
            <a:custGeom>
              <a:avLst/>
              <a:gdLst>
                <a:gd name="T0" fmla="*/ 0 w 514"/>
                <a:gd name="T1" fmla="*/ 32 h 513"/>
                <a:gd name="T2" fmla="*/ 33 w 514"/>
                <a:gd name="T3" fmla="*/ 0 h 513"/>
                <a:gd name="T4" fmla="*/ 65 w 514"/>
                <a:gd name="T5" fmla="*/ 32 h 513"/>
                <a:gd name="T6" fmla="*/ 33 w 514"/>
                <a:gd name="T7" fmla="*/ 65 h 513"/>
                <a:gd name="T8" fmla="*/ 0 w 514"/>
                <a:gd name="T9" fmla="*/ 32 h 513"/>
                <a:gd name="T10" fmla="*/ 0 w 514"/>
                <a:gd name="T11" fmla="*/ 0 h 513"/>
                <a:gd name="T12" fmla="*/ 514 w 514"/>
                <a:gd name="T13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514" h="513">
                  <a:moveTo>
                    <a:pt x="0" y="256"/>
                  </a:moveTo>
                  <a:lnTo>
                    <a:pt x="257" y="0"/>
                  </a:lnTo>
                  <a:lnTo>
                    <a:pt x="514" y="256"/>
                  </a:lnTo>
                  <a:lnTo>
                    <a:pt x="257" y="513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Freeform 74"/>
            <p:cNvSpPr>
              <a:spLocks noChangeArrowheads="1"/>
            </p:cNvSpPr>
            <p:nvPr/>
          </p:nvSpPr>
          <p:spPr bwMode="auto">
            <a:xfrm>
              <a:off x="1728" y="2453"/>
              <a:ext cx="256" cy="255"/>
            </a:xfrm>
            <a:custGeom>
              <a:avLst/>
              <a:gdLst>
                <a:gd name="T0" fmla="*/ 0 w 514"/>
                <a:gd name="T1" fmla="*/ 32 h 513"/>
                <a:gd name="T2" fmla="*/ 33 w 514"/>
                <a:gd name="T3" fmla="*/ 0 h 513"/>
                <a:gd name="T4" fmla="*/ 65 w 514"/>
                <a:gd name="T5" fmla="*/ 32 h 513"/>
                <a:gd name="T6" fmla="*/ 33 w 514"/>
                <a:gd name="T7" fmla="*/ 65 h 513"/>
                <a:gd name="T8" fmla="*/ 0 w 514"/>
                <a:gd name="T9" fmla="*/ 32 h 513"/>
                <a:gd name="T10" fmla="*/ 0 w 514"/>
                <a:gd name="T11" fmla="*/ 0 h 513"/>
                <a:gd name="T12" fmla="*/ 514 w 514"/>
                <a:gd name="T13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514" h="513">
                  <a:moveTo>
                    <a:pt x="0" y="256"/>
                  </a:moveTo>
                  <a:lnTo>
                    <a:pt x="257" y="0"/>
                  </a:lnTo>
                  <a:lnTo>
                    <a:pt x="514" y="256"/>
                  </a:lnTo>
                  <a:lnTo>
                    <a:pt x="257" y="513"/>
                  </a:lnTo>
                  <a:lnTo>
                    <a:pt x="0" y="256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75"/>
            <p:cNvSpPr>
              <a:spLocks noChangeShapeType="1"/>
            </p:cNvSpPr>
            <p:nvPr/>
          </p:nvSpPr>
          <p:spPr bwMode="auto">
            <a:xfrm flipV="1">
              <a:off x="1814" y="2534"/>
              <a:ext cx="84" cy="9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76"/>
            <p:cNvSpPr>
              <a:spLocks noChangeShapeType="1"/>
            </p:cNvSpPr>
            <p:nvPr/>
          </p:nvSpPr>
          <p:spPr bwMode="auto">
            <a:xfrm>
              <a:off x="1814" y="2538"/>
              <a:ext cx="84" cy="8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 noChangeArrowheads="1"/>
            </p:cNvSpPr>
            <p:nvPr/>
          </p:nvSpPr>
          <p:spPr bwMode="auto">
            <a:xfrm>
              <a:off x="1984" y="2582"/>
              <a:ext cx="133" cy="0"/>
            </a:xfrm>
            <a:custGeom>
              <a:avLst/>
              <a:gdLst>
                <a:gd name="T0" fmla="*/ 0 w 268"/>
                <a:gd name="T1" fmla="*/ 0 h 3"/>
                <a:gd name="T2" fmla="*/ 20 w 268"/>
                <a:gd name="T3" fmla="*/ 0 h 3"/>
                <a:gd name="T4" fmla="*/ 20 w 268"/>
                <a:gd name="T5" fmla="*/ 0 h 3"/>
                <a:gd name="T6" fmla="*/ 20 w 268"/>
                <a:gd name="T7" fmla="*/ 0 h 3"/>
                <a:gd name="T8" fmla="*/ 21 w 268"/>
                <a:gd name="T9" fmla="*/ 0 h 3"/>
                <a:gd name="T10" fmla="*/ 21 w 268"/>
                <a:gd name="T11" fmla="*/ 0 h 3"/>
                <a:gd name="T12" fmla="*/ 21 w 268"/>
                <a:gd name="T13" fmla="*/ 0 h 3"/>
                <a:gd name="T14" fmla="*/ 34 w 268"/>
                <a:gd name="T15" fmla="*/ 0 h 3"/>
                <a:gd name="T16" fmla="*/ 0 w 268"/>
                <a:gd name="T17" fmla="*/ 0 h 3"/>
                <a:gd name="T18" fmla="*/ 268 w 268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68" h="3">
                  <a:moveTo>
                    <a:pt x="0" y="0"/>
                  </a:moveTo>
                  <a:lnTo>
                    <a:pt x="160" y="0"/>
                  </a:lnTo>
                  <a:lnTo>
                    <a:pt x="161" y="2"/>
                  </a:lnTo>
                  <a:lnTo>
                    <a:pt x="162" y="3"/>
                  </a:lnTo>
                  <a:lnTo>
                    <a:pt x="163" y="3"/>
                  </a:lnTo>
                  <a:lnTo>
                    <a:pt x="268" y="3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 noChangeArrowheads="1"/>
            </p:cNvSpPr>
            <p:nvPr/>
          </p:nvSpPr>
          <p:spPr bwMode="auto">
            <a:xfrm>
              <a:off x="2114" y="2558"/>
              <a:ext cx="47" cy="48"/>
            </a:xfrm>
            <a:custGeom>
              <a:avLst/>
              <a:gdLst>
                <a:gd name="T0" fmla="*/ 0 w 98"/>
                <a:gd name="T1" fmla="*/ 0 h 98"/>
                <a:gd name="T2" fmla="*/ 12 w 98"/>
                <a:gd name="T3" fmla="*/ 6 h 98"/>
                <a:gd name="T4" fmla="*/ 0 w 98"/>
                <a:gd name="T5" fmla="*/ 13 h 98"/>
                <a:gd name="T6" fmla="*/ 0 w 98"/>
                <a:gd name="T7" fmla="*/ 0 h 98"/>
                <a:gd name="T8" fmla="*/ 0 w 98"/>
                <a:gd name="T9" fmla="*/ 0 h 98"/>
                <a:gd name="T10" fmla="*/ 98 w 98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8" h="98">
                  <a:moveTo>
                    <a:pt x="0" y="0"/>
                  </a:moveTo>
                  <a:lnTo>
                    <a:pt x="98" y="48"/>
                  </a:lnTo>
                  <a:lnTo>
                    <a:pt x="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Line 79"/>
            <p:cNvSpPr>
              <a:spLocks noChangeShapeType="1"/>
            </p:cNvSpPr>
            <p:nvPr/>
          </p:nvSpPr>
          <p:spPr bwMode="auto">
            <a:xfrm>
              <a:off x="3212" y="2720"/>
              <a:ext cx="85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53390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BPMN to YAWL - Exceptions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Error signaling with throw/catch event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1563" y="2714625"/>
            <a:ext cx="7216775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1103313" y="2746375"/>
            <a:ext cx="1544637" cy="912813"/>
          </a:xfrm>
          <a:custGeom>
            <a:avLst/>
            <a:gdLst>
              <a:gd name="T0" fmla="*/ 2147483647 w 1088"/>
              <a:gd name="T1" fmla="*/ 2147483647 h 642"/>
              <a:gd name="T2" fmla="*/ 2147483647 w 1088"/>
              <a:gd name="T3" fmla="*/ 2147483647 h 642"/>
              <a:gd name="T4" fmla="*/ 2147483647 w 1088"/>
              <a:gd name="T5" fmla="*/ 2147483647 h 642"/>
              <a:gd name="T6" fmla="*/ 2147483647 w 1088"/>
              <a:gd name="T7" fmla="*/ 2147483647 h 642"/>
              <a:gd name="T8" fmla="*/ 2147483647 w 1088"/>
              <a:gd name="T9" fmla="*/ 2147483647 h 642"/>
              <a:gd name="T10" fmla="*/ 2147483647 w 1088"/>
              <a:gd name="T11" fmla="*/ 2147483647 h 642"/>
              <a:gd name="T12" fmla="*/ 2147483647 w 1088"/>
              <a:gd name="T13" fmla="*/ 2147483647 h 642"/>
              <a:gd name="T14" fmla="*/ 2147483647 w 1088"/>
              <a:gd name="T15" fmla="*/ 2147483647 h 642"/>
              <a:gd name="T16" fmla="*/ 2147483647 w 1088"/>
              <a:gd name="T17" fmla="*/ 2147483647 h 642"/>
              <a:gd name="T18" fmla="*/ 2147483647 w 1088"/>
              <a:gd name="T19" fmla="*/ 2147483647 h 642"/>
              <a:gd name="T20" fmla="*/ 2147483647 w 1088"/>
              <a:gd name="T21" fmla="*/ 2147483647 h 642"/>
              <a:gd name="T22" fmla="*/ 2147483647 w 1088"/>
              <a:gd name="T23" fmla="*/ 2147483647 h 642"/>
              <a:gd name="T24" fmla="*/ 2147483647 w 1088"/>
              <a:gd name="T25" fmla="*/ 2147483647 h 642"/>
              <a:gd name="T26" fmla="*/ 2147483647 w 1088"/>
              <a:gd name="T27" fmla="*/ 2147483647 h 642"/>
              <a:gd name="T28" fmla="*/ 2147483647 w 1088"/>
              <a:gd name="T29" fmla="*/ 2147483647 h 642"/>
              <a:gd name="T30" fmla="*/ 2147483647 w 1088"/>
              <a:gd name="T31" fmla="*/ 2147483647 h 642"/>
              <a:gd name="T32" fmla="*/ 2147483647 w 1088"/>
              <a:gd name="T33" fmla="*/ 2147483647 h 642"/>
              <a:gd name="T34" fmla="*/ 2147483647 w 1088"/>
              <a:gd name="T35" fmla="*/ 2147483647 h 642"/>
              <a:gd name="T36" fmla="*/ 2147483647 w 1088"/>
              <a:gd name="T37" fmla="*/ 2147483647 h 642"/>
              <a:gd name="T38" fmla="*/ 2147483647 w 1088"/>
              <a:gd name="T39" fmla="*/ 0 h 642"/>
              <a:gd name="T40" fmla="*/ 2147483647 w 1088"/>
              <a:gd name="T41" fmla="*/ 0 h 642"/>
              <a:gd name="T42" fmla="*/ 2147483647 w 1088"/>
              <a:gd name="T43" fmla="*/ 0 h 642"/>
              <a:gd name="T44" fmla="*/ 2147483647 w 1088"/>
              <a:gd name="T45" fmla="*/ 2147483647 h 642"/>
              <a:gd name="T46" fmla="*/ 2147483647 w 1088"/>
              <a:gd name="T47" fmla="*/ 2147483647 h 642"/>
              <a:gd name="T48" fmla="*/ 2147483647 w 1088"/>
              <a:gd name="T49" fmla="*/ 2147483647 h 642"/>
              <a:gd name="T50" fmla="*/ 2147483647 w 1088"/>
              <a:gd name="T51" fmla="*/ 2147483647 h 642"/>
              <a:gd name="T52" fmla="*/ 2147483647 w 1088"/>
              <a:gd name="T53" fmla="*/ 2147483647 h 642"/>
              <a:gd name="T54" fmla="*/ 2147483647 w 1088"/>
              <a:gd name="T55" fmla="*/ 2147483647 h 642"/>
              <a:gd name="T56" fmla="*/ 2147483647 w 1088"/>
              <a:gd name="T57" fmla="*/ 2147483647 h 642"/>
              <a:gd name="T58" fmla="*/ 0 w 1088"/>
              <a:gd name="T59" fmla="*/ 2147483647 h 642"/>
              <a:gd name="T60" fmla="*/ 0 w 1088"/>
              <a:gd name="T61" fmla="*/ 2147483647 h 642"/>
              <a:gd name="T62" fmla="*/ 0 w 1088"/>
              <a:gd name="T63" fmla="*/ 2147483647 h 642"/>
              <a:gd name="T64" fmla="*/ 2147483647 w 1088"/>
              <a:gd name="T65" fmla="*/ 2147483647 h 642"/>
              <a:gd name="T66" fmla="*/ 2147483647 w 1088"/>
              <a:gd name="T67" fmla="*/ 2147483647 h 642"/>
              <a:gd name="T68" fmla="*/ 2147483647 w 1088"/>
              <a:gd name="T69" fmla="*/ 2147483647 h 642"/>
              <a:gd name="T70" fmla="*/ 2147483647 w 1088"/>
              <a:gd name="T71" fmla="*/ 2147483647 h 642"/>
              <a:gd name="T72" fmla="*/ 2147483647 w 1088"/>
              <a:gd name="T73" fmla="*/ 2147483647 h 642"/>
              <a:gd name="T74" fmla="*/ 2147483647 w 1088"/>
              <a:gd name="T75" fmla="*/ 2147483647 h 642"/>
              <a:gd name="T76" fmla="*/ 2147483647 w 1088"/>
              <a:gd name="T77" fmla="*/ 2147483647 h 642"/>
              <a:gd name="T78" fmla="*/ 2147483647 w 1088"/>
              <a:gd name="T79" fmla="*/ 2147483647 h 642"/>
              <a:gd name="T80" fmla="*/ 2147483647 w 1088"/>
              <a:gd name="T81" fmla="*/ 2147483647 h 642"/>
              <a:gd name="T82" fmla="*/ 0 w 1088"/>
              <a:gd name="T83" fmla="*/ 0 h 642"/>
              <a:gd name="T84" fmla="*/ 1088 w 1088"/>
              <a:gd name="T85" fmla="*/ 642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T82" t="T83" r="T84" b="T85"/>
            <a:pathLst>
              <a:path w="1088" h="642">
                <a:moveTo>
                  <a:pt x="68" y="642"/>
                </a:moveTo>
                <a:lnTo>
                  <a:pt x="1020" y="642"/>
                </a:lnTo>
                <a:lnTo>
                  <a:pt x="1034" y="641"/>
                </a:lnTo>
                <a:lnTo>
                  <a:pt x="1046" y="636"/>
                </a:lnTo>
                <a:lnTo>
                  <a:pt x="1058" y="631"/>
                </a:lnTo>
                <a:lnTo>
                  <a:pt x="1068" y="622"/>
                </a:lnTo>
                <a:lnTo>
                  <a:pt x="1077" y="612"/>
                </a:lnTo>
                <a:lnTo>
                  <a:pt x="1083" y="600"/>
                </a:lnTo>
                <a:lnTo>
                  <a:pt x="1087" y="588"/>
                </a:lnTo>
                <a:lnTo>
                  <a:pt x="1088" y="574"/>
                </a:lnTo>
                <a:lnTo>
                  <a:pt x="1088" y="68"/>
                </a:lnTo>
                <a:lnTo>
                  <a:pt x="1087" y="54"/>
                </a:lnTo>
                <a:lnTo>
                  <a:pt x="1083" y="40"/>
                </a:lnTo>
                <a:lnTo>
                  <a:pt x="1077" y="29"/>
                </a:lnTo>
                <a:lnTo>
                  <a:pt x="1068" y="19"/>
                </a:lnTo>
                <a:lnTo>
                  <a:pt x="1058" y="11"/>
                </a:lnTo>
                <a:lnTo>
                  <a:pt x="1046" y="5"/>
                </a:lnTo>
                <a:lnTo>
                  <a:pt x="1034" y="1"/>
                </a:lnTo>
                <a:lnTo>
                  <a:pt x="1020" y="0"/>
                </a:lnTo>
                <a:lnTo>
                  <a:pt x="68" y="0"/>
                </a:lnTo>
                <a:lnTo>
                  <a:pt x="54" y="1"/>
                </a:lnTo>
                <a:lnTo>
                  <a:pt x="41" y="5"/>
                </a:lnTo>
                <a:lnTo>
                  <a:pt x="29" y="11"/>
                </a:lnTo>
                <a:lnTo>
                  <a:pt x="19" y="19"/>
                </a:lnTo>
                <a:lnTo>
                  <a:pt x="11" y="29"/>
                </a:lnTo>
                <a:lnTo>
                  <a:pt x="5" y="40"/>
                </a:lnTo>
                <a:lnTo>
                  <a:pt x="1" y="54"/>
                </a:lnTo>
                <a:lnTo>
                  <a:pt x="0" y="68"/>
                </a:lnTo>
                <a:lnTo>
                  <a:pt x="0" y="574"/>
                </a:lnTo>
                <a:lnTo>
                  <a:pt x="1" y="588"/>
                </a:lnTo>
                <a:lnTo>
                  <a:pt x="5" y="600"/>
                </a:lnTo>
                <a:lnTo>
                  <a:pt x="11" y="612"/>
                </a:lnTo>
                <a:lnTo>
                  <a:pt x="19" y="622"/>
                </a:lnTo>
                <a:lnTo>
                  <a:pt x="29" y="631"/>
                </a:lnTo>
                <a:lnTo>
                  <a:pt x="41" y="636"/>
                </a:lnTo>
                <a:lnTo>
                  <a:pt x="54" y="641"/>
                </a:lnTo>
                <a:lnTo>
                  <a:pt x="68" y="6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1103313" y="2746375"/>
            <a:ext cx="1544637" cy="912813"/>
          </a:xfrm>
          <a:custGeom>
            <a:avLst/>
            <a:gdLst>
              <a:gd name="T0" fmla="*/ 2147483647 w 1088"/>
              <a:gd name="T1" fmla="*/ 2147483647 h 642"/>
              <a:gd name="T2" fmla="*/ 2147483647 w 1088"/>
              <a:gd name="T3" fmla="*/ 2147483647 h 642"/>
              <a:gd name="T4" fmla="*/ 2147483647 w 1088"/>
              <a:gd name="T5" fmla="*/ 2147483647 h 642"/>
              <a:gd name="T6" fmla="*/ 2147483647 w 1088"/>
              <a:gd name="T7" fmla="*/ 2147483647 h 642"/>
              <a:gd name="T8" fmla="*/ 2147483647 w 1088"/>
              <a:gd name="T9" fmla="*/ 2147483647 h 642"/>
              <a:gd name="T10" fmla="*/ 2147483647 w 1088"/>
              <a:gd name="T11" fmla="*/ 2147483647 h 642"/>
              <a:gd name="T12" fmla="*/ 2147483647 w 1088"/>
              <a:gd name="T13" fmla="*/ 2147483647 h 642"/>
              <a:gd name="T14" fmla="*/ 2147483647 w 1088"/>
              <a:gd name="T15" fmla="*/ 2147483647 h 642"/>
              <a:gd name="T16" fmla="*/ 2147483647 w 1088"/>
              <a:gd name="T17" fmla="*/ 2147483647 h 642"/>
              <a:gd name="T18" fmla="*/ 2147483647 w 1088"/>
              <a:gd name="T19" fmla="*/ 2147483647 h 642"/>
              <a:gd name="T20" fmla="*/ 2147483647 w 1088"/>
              <a:gd name="T21" fmla="*/ 2147483647 h 642"/>
              <a:gd name="T22" fmla="*/ 2147483647 w 1088"/>
              <a:gd name="T23" fmla="*/ 2147483647 h 642"/>
              <a:gd name="T24" fmla="*/ 2147483647 w 1088"/>
              <a:gd name="T25" fmla="*/ 2147483647 h 642"/>
              <a:gd name="T26" fmla="*/ 2147483647 w 1088"/>
              <a:gd name="T27" fmla="*/ 2147483647 h 642"/>
              <a:gd name="T28" fmla="*/ 2147483647 w 1088"/>
              <a:gd name="T29" fmla="*/ 2147483647 h 642"/>
              <a:gd name="T30" fmla="*/ 2147483647 w 1088"/>
              <a:gd name="T31" fmla="*/ 2147483647 h 642"/>
              <a:gd name="T32" fmla="*/ 2147483647 w 1088"/>
              <a:gd name="T33" fmla="*/ 2147483647 h 642"/>
              <a:gd name="T34" fmla="*/ 2147483647 w 1088"/>
              <a:gd name="T35" fmla="*/ 2147483647 h 642"/>
              <a:gd name="T36" fmla="*/ 2147483647 w 1088"/>
              <a:gd name="T37" fmla="*/ 2147483647 h 642"/>
              <a:gd name="T38" fmla="*/ 2147483647 w 1088"/>
              <a:gd name="T39" fmla="*/ 0 h 642"/>
              <a:gd name="T40" fmla="*/ 2147483647 w 1088"/>
              <a:gd name="T41" fmla="*/ 0 h 642"/>
              <a:gd name="T42" fmla="*/ 2147483647 w 1088"/>
              <a:gd name="T43" fmla="*/ 0 h 642"/>
              <a:gd name="T44" fmla="*/ 2147483647 w 1088"/>
              <a:gd name="T45" fmla="*/ 2147483647 h 642"/>
              <a:gd name="T46" fmla="*/ 2147483647 w 1088"/>
              <a:gd name="T47" fmla="*/ 2147483647 h 642"/>
              <a:gd name="T48" fmla="*/ 2147483647 w 1088"/>
              <a:gd name="T49" fmla="*/ 2147483647 h 642"/>
              <a:gd name="T50" fmla="*/ 2147483647 w 1088"/>
              <a:gd name="T51" fmla="*/ 2147483647 h 642"/>
              <a:gd name="T52" fmla="*/ 2147483647 w 1088"/>
              <a:gd name="T53" fmla="*/ 2147483647 h 642"/>
              <a:gd name="T54" fmla="*/ 2147483647 w 1088"/>
              <a:gd name="T55" fmla="*/ 2147483647 h 642"/>
              <a:gd name="T56" fmla="*/ 2147483647 w 1088"/>
              <a:gd name="T57" fmla="*/ 2147483647 h 642"/>
              <a:gd name="T58" fmla="*/ 0 w 1088"/>
              <a:gd name="T59" fmla="*/ 2147483647 h 642"/>
              <a:gd name="T60" fmla="*/ 0 w 1088"/>
              <a:gd name="T61" fmla="*/ 2147483647 h 642"/>
              <a:gd name="T62" fmla="*/ 0 w 1088"/>
              <a:gd name="T63" fmla="*/ 2147483647 h 642"/>
              <a:gd name="T64" fmla="*/ 2147483647 w 1088"/>
              <a:gd name="T65" fmla="*/ 2147483647 h 642"/>
              <a:gd name="T66" fmla="*/ 2147483647 w 1088"/>
              <a:gd name="T67" fmla="*/ 2147483647 h 642"/>
              <a:gd name="T68" fmla="*/ 2147483647 w 1088"/>
              <a:gd name="T69" fmla="*/ 2147483647 h 642"/>
              <a:gd name="T70" fmla="*/ 2147483647 w 1088"/>
              <a:gd name="T71" fmla="*/ 2147483647 h 642"/>
              <a:gd name="T72" fmla="*/ 2147483647 w 1088"/>
              <a:gd name="T73" fmla="*/ 2147483647 h 642"/>
              <a:gd name="T74" fmla="*/ 2147483647 w 1088"/>
              <a:gd name="T75" fmla="*/ 2147483647 h 642"/>
              <a:gd name="T76" fmla="*/ 2147483647 w 1088"/>
              <a:gd name="T77" fmla="*/ 2147483647 h 642"/>
              <a:gd name="T78" fmla="*/ 2147483647 w 1088"/>
              <a:gd name="T79" fmla="*/ 2147483647 h 642"/>
              <a:gd name="T80" fmla="*/ 2147483647 w 1088"/>
              <a:gd name="T81" fmla="*/ 2147483647 h 642"/>
              <a:gd name="T82" fmla="*/ 0 w 1088"/>
              <a:gd name="T83" fmla="*/ 0 h 642"/>
              <a:gd name="T84" fmla="*/ 1088 w 1088"/>
              <a:gd name="T85" fmla="*/ 642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T82" t="T83" r="T84" b="T85"/>
            <a:pathLst>
              <a:path w="1088" h="642">
                <a:moveTo>
                  <a:pt x="68" y="642"/>
                </a:moveTo>
                <a:lnTo>
                  <a:pt x="1020" y="642"/>
                </a:lnTo>
                <a:lnTo>
                  <a:pt x="1034" y="641"/>
                </a:lnTo>
                <a:lnTo>
                  <a:pt x="1046" y="636"/>
                </a:lnTo>
                <a:lnTo>
                  <a:pt x="1058" y="631"/>
                </a:lnTo>
                <a:lnTo>
                  <a:pt x="1068" y="622"/>
                </a:lnTo>
                <a:lnTo>
                  <a:pt x="1077" y="612"/>
                </a:lnTo>
                <a:lnTo>
                  <a:pt x="1083" y="600"/>
                </a:lnTo>
                <a:lnTo>
                  <a:pt x="1087" y="588"/>
                </a:lnTo>
                <a:lnTo>
                  <a:pt x="1088" y="574"/>
                </a:lnTo>
                <a:lnTo>
                  <a:pt x="1088" y="68"/>
                </a:lnTo>
                <a:lnTo>
                  <a:pt x="1087" y="54"/>
                </a:lnTo>
                <a:lnTo>
                  <a:pt x="1083" y="40"/>
                </a:lnTo>
                <a:lnTo>
                  <a:pt x="1077" y="29"/>
                </a:lnTo>
                <a:lnTo>
                  <a:pt x="1068" y="19"/>
                </a:lnTo>
                <a:lnTo>
                  <a:pt x="1058" y="11"/>
                </a:lnTo>
                <a:lnTo>
                  <a:pt x="1046" y="5"/>
                </a:lnTo>
                <a:lnTo>
                  <a:pt x="1034" y="1"/>
                </a:lnTo>
                <a:lnTo>
                  <a:pt x="1020" y="0"/>
                </a:lnTo>
                <a:lnTo>
                  <a:pt x="68" y="0"/>
                </a:lnTo>
                <a:lnTo>
                  <a:pt x="54" y="1"/>
                </a:lnTo>
                <a:lnTo>
                  <a:pt x="41" y="5"/>
                </a:lnTo>
                <a:lnTo>
                  <a:pt x="29" y="11"/>
                </a:lnTo>
                <a:lnTo>
                  <a:pt x="19" y="19"/>
                </a:lnTo>
                <a:lnTo>
                  <a:pt x="11" y="29"/>
                </a:lnTo>
                <a:lnTo>
                  <a:pt x="5" y="40"/>
                </a:lnTo>
                <a:lnTo>
                  <a:pt x="1" y="54"/>
                </a:lnTo>
                <a:lnTo>
                  <a:pt x="0" y="68"/>
                </a:lnTo>
                <a:lnTo>
                  <a:pt x="0" y="574"/>
                </a:lnTo>
                <a:lnTo>
                  <a:pt x="1" y="588"/>
                </a:lnTo>
                <a:lnTo>
                  <a:pt x="5" y="600"/>
                </a:lnTo>
                <a:lnTo>
                  <a:pt x="11" y="612"/>
                </a:lnTo>
                <a:lnTo>
                  <a:pt x="19" y="622"/>
                </a:lnTo>
                <a:lnTo>
                  <a:pt x="29" y="631"/>
                </a:lnTo>
                <a:lnTo>
                  <a:pt x="41" y="636"/>
                </a:lnTo>
                <a:lnTo>
                  <a:pt x="54" y="641"/>
                </a:lnTo>
                <a:lnTo>
                  <a:pt x="68" y="642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82763" y="3475038"/>
            <a:ext cx="184150" cy="1841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82763" y="3475038"/>
            <a:ext cx="184150" cy="1841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828800" y="3440113"/>
            <a:ext cx="1047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2647950" y="3201988"/>
            <a:ext cx="241300" cy="3175"/>
          </a:xfrm>
          <a:custGeom>
            <a:avLst/>
            <a:gdLst>
              <a:gd name="T0" fmla="*/ 0 w 172"/>
              <a:gd name="T1" fmla="*/ 0 h 1"/>
              <a:gd name="T2" fmla="*/ 2147483647 w 172"/>
              <a:gd name="T3" fmla="*/ 0 h 1"/>
              <a:gd name="T4" fmla="*/ 2147483647 w 172"/>
              <a:gd name="T5" fmla="*/ 2147483647 h 1"/>
              <a:gd name="T6" fmla="*/ 2147483647 w 172"/>
              <a:gd name="T7" fmla="*/ 2147483647 h 1"/>
              <a:gd name="T8" fmla="*/ 2147483647 w 172"/>
              <a:gd name="T9" fmla="*/ 2147483647 h 1"/>
              <a:gd name="T10" fmla="*/ 2147483647 w 172"/>
              <a:gd name="T11" fmla="*/ 2147483647 h 1"/>
              <a:gd name="T12" fmla="*/ 0 w 172"/>
              <a:gd name="T13" fmla="*/ 0 h 1"/>
              <a:gd name="T14" fmla="*/ 172 w 172"/>
              <a:gd name="T1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172" h="1">
                <a:moveTo>
                  <a:pt x="0" y="0"/>
                </a:moveTo>
                <a:lnTo>
                  <a:pt x="129" y="0"/>
                </a:lnTo>
                <a:lnTo>
                  <a:pt x="129" y="1"/>
                </a:lnTo>
                <a:lnTo>
                  <a:pt x="172" y="1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2871788" y="3133725"/>
            <a:ext cx="138112" cy="139700"/>
          </a:xfrm>
          <a:custGeom>
            <a:avLst/>
            <a:gdLst>
              <a:gd name="T0" fmla="*/ 0 w 99"/>
              <a:gd name="T1" fmla="*/ 0 h 97"/>
              <a:gd name="T2" fmla="*/ 2147483647 w 99"/>
              <a:gd name="T3" fmla="*/ 2147483647 h 97"/>
              <a:gd name="T4" fmla="*/ 0 w 99"/>
              <a:gd name="T5" fmla="*/ 2147483647 h 97"/>
              <a:gd name="T6" fmla="*/ 0 w 99"/>
              <a:gd name="T7" fmla="*/ 0 h 97"/>
              <a:gd name="T8" fmla="*/ 0 w 99"/>
              <a:gd name="T9" fmla="*/ 0 h 97"/>
              <a:gd name="T10" fmla="*/ 99 w 99"/>
              <a:gd name="T11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99" h="97">
                <a:moveTo>
                  <a:pt x="0" y="0"/>
                </a:moveTo>
                <a:lnTo>
                  <a:pt x="99" y="48"/>
                </a:lnTo>
                <a:lnTo>
                  <a:pt x="0" y="9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644650" y="3868738"/>
            <a:ext cx="393700" cy="242887"/>
          </a:xfrm>
          <a:custGeom>
            <a:avLst/>
            <a:gdLst>
              <a:gd name="T0" fmla="*/ 0 w 279"/>
              <a:gd name="T1" fmla="*/ 0 h 173"/>
              <a:gd name="T2" fmla="*/ 0 w 279"/>
              <a:gd name="T3" fmla="*/ 2147483647 h 173"/>
              <a:gd name="T4" fmla="*/ 2147483647 w 279"/>
              <a:gd name="T5" fmla="*/ 2147483647 h 173"/>
              <a:gd name="T6" fmla="*/ 2147483647 w 279"/>
              <a:gd name="T7" fmla="*/ 2147483647 h 173"/>
              <a:gd name="T8" fmla="*/ 2147483647 w 279"/>
              <a:gd name="T9" fmla="*/ 2147483647 h 173"/>
              <a:gd name="T10" fmla="*/ 2147483647 w 279"/>
              <a:gd name="T11" fmla="*/ 2147483647 h 173"/>
              <a:gd name="T12" fmla="*/ 2147483647 w 279"/>
              <a:gd name="T13" fmla="*/ 2147483647 h 173"/>
              <a:gd name="T14" fmla="*/ 2147483647 w 279"/>
              <a:gd name="T15" fmla="*/ 2147483647 h 173"/>
              <a:gd name="T16" fmla="*/ 2147483647 w 279"/>
              <a:gd name="T17" fmla="*/ 2147483647 h 173"/>
              <a:gd name="T18" fmla="*/ 2147483647 w 279"/>
              <a:gd name="T19" fmla="*/ 2147483647 h 173"/>
              <a:gd name="T20" fmla="*/ 2147483647 w 279"/>
              <a:gd name="T21" fmla="*/ 2147483647 h 173"/>
              <a:gd name="T22" fmla="*/ 2147483647 w 279"/>
              <a:gd name="T23" fmla="*/ 2147483647 h 173"/>
              <a:gd name="T24" fmla="*/ 0 w 279"/>
              <a:gd name="T25" fmla="*/ 0 h 173"/>
              <a:gd name="T26" fmla="*/ 279 w 279"/>
              <a:gd name="T27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79" h="173">
                <a:moveTo>
                  <a:pt x="0" y="0"/>
                </a:moveTo>
                <a:lnTo>
                  <a:pt x="0" y="105"/>
                </a:lnTo>
                <a:lnTo>
                  <a:pt x="1" y="119"/>
                </a:lnTo>
                <a:lnTo>
                  <a:pt x="5" y="131"/>
                </a:lnTo>
                <a:lnTo>
                  <a:pt x="11" y="142"/>
                </a:lnTo>
                <a:lnTo>
                  <a:pt x="20" y="153"/>
                </a:lnTo>
                <a:lnTo>
                  <a:pt x="30" y="160"/>
                </a:lnTo>
                <a:lnTo>
                  <a:pt x="42" y="167"/>
                </a:lnTo>
                <a:lnTo>
                  <a:pt x="54" y="171"/>
                </a:lnTo>
                <a:lnTo>
                  <a:pt x="68" y="173"/>
                </a:lnTo>
                <a:lnTo>
                  <a:pt x="279" y="173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2020888" y="4044950"/>
            <a:ext cx="139700" cy="138113"/>
          </a:xfrm>
          <a:custGeom>
            <a:avLst/>
            <a:gdLst>
              <a:gd name="T0" fmla="*/ 0 w 98"/>
              <a:gd name="T1" fmla="*/ 0 h 98"/>
              <a:gd name="T2" fmla="*/ 2147483647 w 98"/>
              <a:gd name="T3" fmla="*/ 2147483647 h 98"/>
              <a:gd name="T4" fmla="*/ 0 w 98"/>
              <a:gd name="T5" fmla="*/ 2147483647 h 98"/>
              <a:gd name="T6" fmla="*/ 0 w 98"/>
              <a:gd name="T7" fmla="*/ 0 h 98"/>
              <a:gd name="T8" fmla="*/ 0 w 98"/>
              <a:gd name="T9" fmla="*/ 0 h 98"/>
              <a:gd name="T10" fmla="*/ 98 w 98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98" h="98">
                <a:moveTo>
                  <a:pt x="0" y="0"/>
                </a:moveTo>
                <a:lnTo>
                  <a:pt x="98" y="49"/>
                </a:lnTo>
                <a:lnTo>
                  <a:pt x="0" y="9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3009900" y="2898775"/>
            <a:ext cx="850900" cy="606425"/>
          </a:xfrm>
          <a:custGeom>
            <a:avLst/>
            <a:gdLst>
              <a:gd name="T0" fmla="*/ 2147483647 w 600"/>
              <a:gd name="T1" fmla="*/ 2147483647 h 427"/>
              <a:gd name="T2" fmla="*/ 2147483647 w 600"/>
              <a:gd name="T3" fmla="*/ 2147483647 h 427"/>
              <a:gd name="T4" fmla="*/ 2147483647 w 600"/>
              <a:gd name="T5" fmla="*/ 2147483647 h 427"/>
              <a:gd name="T6" fmla="*/ 2147483647 w 600"/>
              <a:gd name="T7" fmla="*/ 2147483647 h 427"/>
              <a:gd name="T8" fmla="*/ 2147483647 w 600"/>
              <a:gd name="T9" fmla="*/ 2147483647 h 427"/>
              <a:gd name="T10" fmla="*/ 2147483647 w 600"/>
              <a:gd name="T11" fmla="*/ 2147483647 h 427"/>
              <a:gd name="T12" fmla="*/ 2147483647 w 600"/>
              <a:gd name="T13" fmla="*/ 2147483647 h 427"/>
              <a:gd name="T14" fmla="*/ 2147483647 w 600"/>
              <a:gd name="T15" fmla="*/ 2147483647 h 427"/>
              <a:gd name="T16" fmla="*/ 2147483647 w 600"/>
              <a:gd name="T17" fmla="*/ 2147483647 h 427"/>
              <a:gd name="T18" fmla="*/ 2147483647 w 600"/>
              <a:gd name="T19" fmla="*/ 2147483647 h 427"/>
              <a:gd name="T20" fmla="*/ 2147483647 w 600"/>
              <a:gd name="T21" fmla="*/ 2147483647 h 427"/>
              <a:gd name="T22" fmla="*/ 2147483647 w 600"/>
              <a:gd name="T23" fmla="*/ 2147483647 h 427"/>
              <a:gd name="T24" fmla="*/ 2147483647 w 600"/>
              <a:gd name="T25" fmla="*/ 2147483647 h 427"/>
              <a:gd name="T26" fmla="*/ 2147483647 w 600"/>
              <a:gd name="T27" fmla="*/ 2147483647 h 427"/>
              <a:gd name="T28" fmla="*/ 2147483647 w 600"/>
              <a:gd name="T29" fmla="*/ 2147483647 h 427"/>
              <a:gd name="T30" fmla="*/ 2147483647 w 600"/>
              <a:gd name="T31" fmla="*/ 2147483647 h 427"/>
              <a:gd name="T32" fmla="*/ 2147483647 w 600"/>
              <a:gd name="T33" fmla="*/ 2147483647 h 427"/>
              <a:gd name="T34" fmla="*/ 2147483647 w 600"/>
              <a:gd name="T35" fmla="*/ 2147483647 h 427"/>
              <a:gd name="T36" fmla="*/ 2147483647 w 600"/>
              <a:gd name="T37" fmla="*/ 2147483647 h 427"/>
              <a:gd name="T38" fmla="*/ 2147483647 w 600"/>
              <a:gd name="T39" fmla="*/ 2147483647 h 427"/>
              <a:gd name="T40" fmla="*/ 2147483647 w 600"/>
              <a:gd name="T41" fmla="*/ 0 h 427"/>
              <a:gd name="T42" fmla="*/ 2147483647 w 600"/>
              <a:gd name="T43" fmla="*/ 0 h 427"/>
              <a:gd name="T44" fmla="*/ 2147483647 w 600"/>
              <a:gd name="T45" fmla="*/ 0 h 427"/>
              <a:gd name="T46" fmla="*/ 2147483647 w 600"/>
              <a:gd name="T47" fmla="*/ 2147483647 h 427"/>
              <a:gd name="T48" fmla="*/ 2147483647 w 600"/>
              <a:gd name="T49" fmla="*/ 2147483647 h 427"/>
              <a:gd name="T50" fmla="*/ 2147483647 w 600"/>
              <a:gd name="T51" fmla="*/ 2147483647 h 427"/>
              <a:gd name="T52" fmla="*/ 2147483647 w 600"/>
              <a:gd name="T53" fmla="*/ 2147483647 h 427"/>
              <a:gd name="T54" fmla="*/ 2147483647 w 600"/>
              <a:gd name="T55" fmla="*/ 2147483647 h 427"/>
              <a:gd name="T56" fmla="*/ 2147483647 w 600"/>
              <a:gd name="T57" fmla="*/ 2147483647 h 427"/>
              <a:gd name="T58" fmla="*/ 2147483647 w 600"/>
              <a:gd name="T59" fmla="*/ 2147483647 h 427"/>
              <a:gd name="T60" fmla="*/ 0 w 600"/>
              <a:gd name="T61" fmla="*/ 2147483647 h 427"/>
              <a:gd name="T62" fmla="*/ 0 w 600"/>
              <a:gd name="T63" fmla="*/ 2147483647 h 427"/>
              <a:gd name="T64" fmla="*/ 0 w 600"/>
              <a:gd name="T65" fmla="*/ 2147483647 h 427"/>
              <a:gd name="T66" fmla="*/ 2147483647 w 600"/>
              <a:gd name="T67" fmla="*/ 2147483647 h 427"/>
              <a:gd name="T68" fmla="*/ 2147483647 w 600"/>
              <a:gd name="T69" fmla="*/ 2147483647 h 427"/>
              <a:gd name="T70" fmla="*/ 2147483647 w 600"/>
              <a:gd name="T71" fmla="*/ 2147483647 h 427"/>
              <a:gd name="T72" fmla="*/ 2147483647 w 600"/>
              <a:gd name="T73" fmla="*/ 2147483647 h 427"/>
              <a:gd name="T74" fmla="*/ 2147483647 w 600"/>
              <a:gd name="T75" fmla="*/ 2147483647 h 427"/>
              <a:gd name="T76" fmla="*/ 2147483647 w 600"/>
              <a:gd name="T77" fmla="*/ 2147483647 h 427"/>
              <a:gd name="T78" fmla="*/ 2147483647 w 600"/>
              <a:gd name="T79" fmla="*/ 2147483647 h 427"/>
              <a:gd name="T80" fmla="*/ 2147483647 w 600"/>
              <a:gd name="T81" fmla="*/ 2147483647 h 427"/>
              <a:gd name="T82" fmla="*/ 2147483647 w 600"/>
              <a:gd name="T83" fmla="*/ 2147483647 h 427"/>
              <a:gd name="T84" fmla="*/ 0 w 600"/>
              <a:gd name="T85" fmla="*/ 0 h 427"/>
              <a:gd name="T86" fmla="*/ 600 w 600"/>
              <a:gd name="T87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T84" t="T85" r="T86" b="T87"/>
            <a:pathLst>
              <a:path w="600" h="427">
                <a:moveTo>
                  <a:pt x="68" y="427"/>
                </a:moveTo>
                <a:lnTo>
                  <a:pt x="532" y="427"/>
                </a:lnTo>
                <a:lnTo>
                  <a:pt x="545" y="426"/>
                </a:lnTo>
                <a:lnTo>
                  <a:pt x="558" y="423"/>
                </a:lnTo>
                <a:lnTo>
                  <a:pt x="569" y="416"/>
                </a:lnTo>
                <a:lnTo>
                  <a:pt x="579" y="408"/>
                </a:lnTo>
                <a:lnTo>
                  <a:pt x="588" y="398"/>
                </a:lnTo>
                <a:lnTo>
                  <a:pt x="594" y="387"/>
                </a:lnTo>
                <a:lnTo>
                  <a:pt x="599" y="373"/>
                </a:lnTo>
                <a:lnTo>
                  <a:pt x="600" y="359"/>
                </a:lnTo>
                <a:lnTo>
                  <a:pt x="600" y="68"/>
                </a:lnTo>
                <a:lnTo>
                  <a:pt x="599" y="55"/>
                </a:lnTo>
                <a:lnTo>
                  <a:pt x="594" y="42"/>
                </a:lnTo>
                <a:lnTo>
                  <a:pt x="588" y="31"/>
                </a:lnTo>
                <a:lnTo>
                  <a:pt x="579" y="21"/>
                </a:lnTo>
                <a:lnTo>
                  <a:pt x="569" y="13"/>
                </a:lnTo>
                <a:lnTo>
                  <a:pt x="558" y="6"/>
                </a:lnTo>
                <a:lnTo>
                  <a:pt x="545" y="3"/>
                </a:lnTo>
                <a:lnTo>
                  <a:pt x="532" y="0"/>
                </a:lnTo>
                <a:lnTo>
                  <a:pt x="68" y="0"/>
                </a:lnTo>
                <a:lnTo>
                  <a:pt x="54" y="3"/>
                </a:lnTo>
                <a:lnTo>
                  <a:pt x="41" y="6"/>
                </a:lnTo>
                <a:lnTo>
                  <a:pt x="29" y="13"/>
                </a:lnTo>
                <a:lnTo>
                  <a:pt x="19" y="21"/>
                </a:lnTo>
                <a:lnTo>
                  <a:pt x="11" y="31"/>
                </a:lnTo>
                <a:lnTo>
                  <a:pt x="4" y="42"/>
                </a:lnTo>
                <a:lnTo>
                  <a:pt x="1" y="55"/>
                </a:lnTo>
                <a:lnTo>
                  <a:pt x="0" y="68"/>
                </a:lnTo>
                <a:lnTo>
                  <a:pt x="0" y="359"/>
                </a:lnTo>
                <a:lnTo>
                  <a:pt x="1" y="373"/>
                </a:lnTo>
                <a:lnTo>
                  <a:pt x="4" y="387"/>
                </a:lnTo>
                <a:lnTo>
                  <a:pt x="11" y="398"/>
                </a:lnTo>
                <a:lnTo>
                  <a:pt x="19" y="408"/>
                </a:lnTo>
                <a:lnTo>
                  <a:pt x="29" y="416"/>
                </a:lnTo>
                <a:lnTo>
                  <a:pt x="41" y="423"/>
                </a:lnTo>
                <a:lnTo>
                  <a:pt x="54" y="426"/>
                </a:lnTo>
                <a:lnTo>
                  <a:pt x="68" y="4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009900" y="2898775"/>
            <a:ext cx="850900" cy="606425"/>
          </a:xfrm>
          <a:custGeom>
            <a:avLst/>
            <a:gdLst>
              <a:gd name="T0" fmla="*/ 2147483647 w 600"/>
              <a:gd name="T1" fmla="*/ 2147483647 h 427"/>
              <a:gd name="T2" fmla="*/ 2147483647 w 600"/>
              <a:gd name="T3" fmla="*/ 2147483647 h 427"/>
              <a:gd name="T4" fmla="*/ 2147483647 w 600"/>
              <a:gd name="T5" fmla="*/ 2147483647 h 427"/>
              <a:gd name="T6" fmla="*/ 2147483647 w 600"/>
              <a:gd name="T7" fmla="*/ 2147483647 h 427"/>
              <a:gd name="T8" fmla="*/ 2147483647 w 600"/>
              <a:gd name="T9" fmla="*/ 2147483647 h 427"/>
              <a:gd name="T10" fmla="*/ 2147483647 w 600"/>
              <a:gd name="T11" fmla="*/ 2147483647 h 427"/>
              <a:gd name="T12" fmla="*/ 2147483647 w 600"/>
              <a:gd name="T13" fmla="*/ 2147483647 h 427"/>
              <a:gd name="T14" fmla="*/ 2147483647 w 600"/>
              <a:gd name="T15" fmla="*/ 2147483647 h 427"/>
              <a:gd name="T16" fmla="*/ 2147483647 w 600"/>
              <a:gd name="T17" fmla="*/ 2147483647 h 427"/>
              <a:gd name="T18" fmla="*/ 2147483647 w 600"/>
              <a:gd name="T19" fmla="*/ 2147483647 h 427"/>
              <a:gd name="T20" fmla="*/ 2147483647 w 600"/>
              <a:gd name="T21" fmla="*/ 2147483647 h 427"/>
              <a:gd name="T22" fmla="*/ 2147483647 w 600"/>
              <a:gd name="T23" fmla="*/ 2147483647 h 427"/>
              <a:gd name="T24" fmla="*/ 2147483647 w 600"/>
              <a:gd name="T25" fmla="*/ 2147483647 h 427"/>
              <a:gd name="T26" fmla="*/ 2147483647 w 600"/>
              <a:gd name="T27" fmla="*/ 2147483647 h 427"/>
              <a:gd name="T28" fmla="*/ 2147483647 w 600"/>
              <a:gd name="T29" fmla="*/ 2147483647 h 427"/>
              <a:gd name="T30" fmla="*/ 2147483647 w 600"/>
              <a:gd name="T31" fmla="*/ 2147483647 h 427"/>
              <a:gd name="T32" fmla="*/ 2147483647 w 600"/>
              <a:gd name="T33" fmla="*/ 2147483647 h 427"/>
              <a:gd name="T34" fmla="*/ 2147483647 w 600"/>
              <a:gd name="T35" fmla="*/ 2147483647 h 427"/>
              <a:gd name="T36" fmla="*/ 2147483647 w 600"/>
              <a:gd name="T37" fmla="*/ 2147483647 h 427"/>
              <a:gd name="T38" fmla="*/ 2147483647 w 600"/>
              <a:gd name="T39" fmla="*/ 2147483647 h 427"/>
              <a:gd name="T40" fmla="*/ 2147483647 w 600"/>
              <a:gd name="T41" fmla="*/ 0 h 427"/>
              <a:gd name="T42" fmla="*/ 2147483647 w 600"/>
              <a:gd name="T43" fmla="*/ 0 h 427"/>
              <a:gd name="T44" fmla="*/ 2147483647 w 600"/>
              <a:gd name="T45" fmla="*/ 0 h 427"/>
              <a:gd name="T46" fmla="*/ 2147483647 w 600"/>
              <a:gd name="T47" fmla="*/ 2147483647 h 427"/>
              <a:gd name="T48" fmla="*/ 2147483647 w 600"/>
              <a:gd name="T49" fmla="*/ 2147483647 h 427"/>
              <a:gd name="T50" fmla="*/ 2147483647 w 600"/>
              <a:gd name="T51" fmla="*/ 2147483647 h 427"/>
              <a:gd name="T52" fmla="*/ 2147483647 w 600"/>
              <a:gd name="T53" fmla="*/ 2147483647 h 427"/>
              <a:gd name="T54" fmla="*/ 2147483647 w 600"/>
              <a:gd name="T55" fmla="*/ 2147483647 h 427"/>
              <a:gd name="T56" fmla="*/ 2147483647 w 600"/>
              <a:gd name="T57" fmla="*/ 2147483647 h 427"/>
              <a:gd name="T58" fmla="*/ 2147483647 w 600"/>
              <a:gd name="T59" fmla="*/ 2147483647 h 427"/>
              <a:gd name="T60" fmla="*/ 0 w 600"/>
              <a:gd name="T61" fmla="*/ 2147483647 h 427"/>
              <a:gd name="T62" fmla="*/ 0 w 600"/>
              <a:gd name="T63" fmla="*/ 2147483647 h 427"/>
              <a:gd name="T64" fmla="*/ 0 w 600"/>
              <a:gd name="T65" fmla="*/ 2147483647 h 427"/>
              <a:gd name="T66" fmla="*/ 2147483647 w 600"/>
              <a:gd name="T67" fmla="*/ 2147483647 h 427"/>
              <a:gd name="T68" fmla="*/ 2147483647 w 600"/>
              <a:gd name="T69" fmla="*/ 2147483647 h 427"/>
              <a:gd name="T70" fmla="*/ 2147483647 w 600"/>
              <a:gd name="T71" fmla="*/ 2147483647 h 427"/>
              <a:gd name="T72" fmla="*/ 2147483647 w 600"/>
              <a:gd name="T73" fmla="*/ 2147483647 h 427"/>
              <a:gd name="T74" fmla="*/ 2147483647 w 600"/>
              <a:gd name="T75" fmla="*/ 2147483647 h 427"/>
              <a:gd name="T76" fmla="*/ 2147483647 w 600"/>
              <a:gd name="T77" fmla="*/ 2147483647 h 427"/>
              <a:gd name="T78" fmla="*/ 2147483647 w 600"/>
              <a:gd name="T79" fmla="*/ 2147483647 h 427"/>
              <a:gd name="T80" fmla="*/ 2147483647 w 600"/>
              <a:gd name="T81" fmla="*/ 2147483647 h 427"/>
              <a:gd name="T82" fmla="*/ 2147483647 w 600"/>
              <a:gd name="T83" fmla="*/ 2147483647 h 427"/>
              <a:gd name="T84" fmla="*/ 0 w 600"/>
              <a:gd name="T85" fmla="*/ 0 h 427"/>
              <a:gd name="T86" fmla="*/ 600 w 600"/>
              <a:gd name="T87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T84" t="T85" r="T86" b="T87"/>
            <a:pathLst>
              <a:path w="600" h="427">
                <a:moveTo>
                  <a:pt x="68" y="427"/>
                </a:moveTo>
                <a:lnTo>
                  <a:pt x="532" y="427"/>
                </a:lnTo>
                <a:lnTo>
                  <a:pt x="545" y="426"/>
                </a:lnTo>
                <a:lnTo>
                  <a:pt x="558" y="423"/>
                </a:lnTo>
                <a:lnTo>
                  <a:pt x="569" y="416"/>
                </a:lnTo>
                <a:lnTo>
                  <a:pt x="579" y="408"/>
                </a:lnTo>
                <a:lnTo>
                  <a:pt x="588" y="398"/>
                </a:lnTo>
                <a:lnTo>
                  <a:pt x="594" y="387"/>
                </a:lnTo>
                <a:lnTo>
                  <a:pt x="599" y="373"/>
                </a:lnTo>
                <a:lnTo>
                  <a:pt x="600" y="359"/>
                </a:lnTo>
                <a:lnTo>
                  <a:pt x="600" y="68"/>
                </a:lnTo>
                <a:lnTo>
                  <a:pt x="599" y="55"/>
                </a:lnTo>
                <a:lnTo>
                  <a:pt x="594" y="42"/>
                </a:lnTo>
                <a:lnTo>
                  <a:pt x="588" y="31"/>
                </a:lnTo>
                <a:lnTo>
                  <a:pt x="579" y="21"/>
                </a:lnTo>
                <a:lnTo>
                  <a:pt x="569" y="13"/>
                </a:lnTo>
                <a:lnTo>
                  <a:pt x="558" y="6"/>
                </a:lnTo>
                <a:lnTo>
                  <a:pt x="545" y="3"/>
                </a:lnTo>
                <a:lnTo>
                  <a:pt x="532" y="0"/>
                </a:lnTo>
                <a:lnTo>
                  <a:pt x="68" y="0"/>
                </a:lnTo>
                <a:lnTo>
                  <a:pt x="54" y="3"/>
                </a:lnTo>
                <a:lnTo>
                  <a:pt x="41" y="6"/>
                </a:lnTo>
                <a:lnTo>
                  <a:pt x="29" y="13"/>
                </a:lnTo>
                <a:lnTo>
                  <a:pt x="19" y="21"/>
                </a:lnTo>
                <a:lnTo>
                  <a:pt x="11" y="31"/>
                </a:lnTo>
                <a:lnTo>
                  <a:pt x="4" y="42"/>
                </a:lnTo>
                <a:lnTo>
                  <a:pt x="1" y="55"/>
                </a:lnTo>
                <a:lnTo>
                  <a:pt x="0" y="68"/>
                </a:lnTo>
                <a:lnTo>
                  <a:pt x="0" y="359"/>
                </a:lnTo>
                <a:lnTo>
                  <a:pt x="1" y="373"/>
                </a:lnTo>
                <a:lnTo>
                  <a:pt x="4" y="387"/>
                </a:lnTo>
                <a:lnTo>
                  <a:pt x="11" y="398"/>
                </a:lnTo>
                <a:lnTo>
                  <a:pt x="19" y="408"/>
                </a:lnTo>
                <a:lnTo>
                  <a:pt x="29" y="416"/>
                </a:lnTo>
                <a:lnTo>
                  <a:pt x="41" y="423"/>
                </a:lnTo>
                <a:lnTo>
                  <a:pt x="54" y="426"/>
                </a:lnTo>
                <a:lnTo>
                  <a:pt x="68" y="427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379788" y="3100388"/>
            <a:ext cx="11906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2160588" y="3808413"/>
            <a:ext cx="849312" cy="606425"/>
          </a:xfrm>
          <a:custGeom>
            <a:avLst/>
            <a:gdLst>
              <a:gd name="T0" fmla="*/ 2147483647 w 601"/>
              <a:gd name="T1" fmla="*/ 2147483647 h 427"/>
              <a:gd name="T2" fmla="*/ 2147483647 w 601"/>
              <a:gd name="T3" fmla="*/ 2147483647 h 427"/>
              <a:gd name="T4" fmla="*/ 2147483647 w 601"/>
              <a:gd name="T5" fmla="*/ 2147483647 h 427"/>
              <a:gd name="T6" fmla="*/ 2147483647 w 601"/>
              <a:gd name="T7" fmla="*/ 2147483647 h 427"/>
              <a:gd name="T8" fmla="*/ 2147483647 w 601"/>
              <a:gd name="T9" fmla="*/ 2147483647 h 427"/>
              <a:gd name="T10" fmla="*/ 2147483647 w 601"/>
              <a:gd name="T11" fmla="*/ 2147483647 h 427"/>
              <a:gd name="T12" fmla="*/ 2147483647 w 601"/>
              <a:gd name="T13" fmla="*/ 2147483647 h 427"/>
              <a:gd name="T14" fmla="*/ 2147483647 w 601"/>
              <a:gd name="T15" fmla="*/ 2147483647 h 427"/>
              <a:gd name="T16" fmla="*/ 2147483647 w 601"/>
              <a:gd name="T17" fmla="*/ 2147483647 h 427"/>
              <a:gd name="T18" fmla="*/ 2147483647 w 601"/>
              <a:gd name="T19" fmla="*/ 2147483647 h 427"/>
              <a:gd name="T20" fmla="*/ 2147483647 w 601"/>
              <a:gd name="T21" fmla="*/ 2147483647 h 427"/>
              <a:gd name="T22" fmla="*/ 2147483647 w 601"/>
              <a:gd name="T23" fmla="*/ 2147483647 h 427"/>
              <a:gd name="T24" fmla="*/ 2147483647 w 601"/>
              <a:gd name="T25" fmla="*/ 2147483647 h 427"/>
              <a:gd name="T26" fmla="*/ 2147483647 w 601"/>
              <a:gd name="T27" fmla="*/ 2147483647 h 427"/>
              <a:gd name="T28" fmla="*/ 2147483647 w 601"/>
              <a:gd name="T29" fmla="*/ 2147483647 h 427"/>
              <a:gd name="T30" fmla="*/ 2147483647 w 601"/>
              <a:gd name="T31" fmla="*/ 2147483647 h 427"/>
              <a:gd name="T32" fmla="*/ 2147483647 w 601"/>
              <a:gd name="T33" fmla="*/ 2147483647 h 427"/>
              <a:gd name="T34" fmla="*/ 2147483647 w 601"/>
              <a:gd name="T35" fmla="*/ 2147483647 h 427"/>
              <a:gd name="T36" fmla="*/ 2147483647 w 601"/>
              <a:gd name="T37" fmla="*/ 2147483647 h 427"/>
              <a:gd name="T38" fmla="*/ 2147483647 w 601"/>
              <a:gd name="T39" fmla="*/ 0 h 427"/>
              <a:gd name="T40" fmla="*/ 2147483647 w 601"/>
              <a:gd name="T41" fmla="*/ 0 h 427"/>
              <a:gd name="T42" fmla="*/ 2147483647 w 601"/>
              <a:gd name="T43" fmla="*/ 2147483647 h 427"/>
              <a:gd name="T44" fmla="*/ 2147483647 w 601"/>
              <a:gd name="T45" fmla="*/ 2147483647 h 427"/>
              <a:gd name="T46" fmla="*/ 2147483647 w 601"/>
              <a:gd name="T47" fmla="*/ 2147483647 h 427"/>
              <a:gd name="T48" fmla="*/ 2147483647 w 601"/>
              <a:gd name="T49" fmla="*/ 2147483647 h 427"/>
              <a:gd name="T50" fmla="*/ 2147483647 w 601"/>
              <a:gd name="T51" fmla="*/ 2147483647 h 427"/>
              <a:gd name="T52" fmla="*/ 2147483647 w 601"/>
              <a:gd name="T53" fmla="*/ 2147483647 h 427"/>
              <a:gd name="T54" fmla="*/ 2147483647 w 601"/>
              <a:gd name="T55" fmla="*/ 2147483647 h 427"/>
              <a:gd name="T56" fmla="*/ 0 w 601"/>
              <a:gd name="T57" fmla="*/ 2147483647 h 427"/>
              <a:gd name="T58" fmla="*/ 0 w 601"/>
              <a:gd name="T59" fmla="*/ 2147483647 h 427"/>
              <a:gd name="T60" fmla="*/ 2147483647 w 601"/>
              <a:gd name="T61" fmla="*/ 2147483647 h 427"/>
              <a:gd name="T62" fmla="*/ 2147483647 w 601"/>
              <a:gd name="T63" fmla="*/ 2147483647 h 427"/>
              <a:gd name="T64" fmla="*/ 2147483647 w 601"/>
              <a:gd name="T65" fmla="*/ 2147483647 h 427"/>
              <a:gd name="T66" fmla="*/ 2147483647 w 601"/>
              <a:gd name="T67" fmla="*/ 2147483647 h 427"/>
              <a:gd name="T68" fmla="*/ 2147483647 w 601"/>
              <a:gd name="T69" fmla="*/ 2147483647 h 427"/>
              <a:gd name="T70" fmla="*/ 2147483647 w 601"/>
              <a:gd name="T71" fmla="*/ 2147483647 h 427"/>
              <a:gd name="T72" fmla="*/ 2147483647 w 601"/>
              <a:gd name="T73" fmla="*/ 2147483647 h 427"/>
              <a:gd name="T74" fmla="*/ 2147483647 w 601"/>
              <a:gd name="T75" fmla="*/ 2147483647 h 427"/>
              <a:gd name="T76" fmla="*/ 2147483647 w 601"/>
              <a:gd name="T77" fmla="*/ 2147483647 h 427"/>
              <a:gd name="T78" fmla="*/ 0 w 601"/>
              <a:gd name="T79" fmla="*/ 0 h 427"/>
              <a:gd name="T80" fmla="*/ 601 w 601"/>
              <a:gd name="T81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T78" t="T79" r="T80" b="T81"/>
            <a:pathLst>
              <a:path w="601" h="427">
                <a:moveTo>
                  <a:pt x="68" y="427"/>
                </a:moveTo>
                <a:lnTo>
                  <a:pt x="533" y="427"/>
                </a:lnTo>
                <a:lnTo>
                  <a:pt x="546" y="426"/>
                </a:lnTo>
                <a:lnTo>
                  <a:pt x="559" y="422"/>
                </a:lnTo>
                <a:lnTo>
                  <a:pt x="570" y="416"/>
                </a:lnTo>
                <a:lnTo>
                  <a:pt x="580" y="408"/>
                </a:lnTo>
                <a:lnTo>
                  <a:pt x="588" y="397"/>
                </a:lnTo>
                <a:lnTo>
                  <a:pt x="595" y="386"/>
                </a:lnTo>
                <a:lnTo>
                  <a:pt x="599" y="373"/>
                </a:lnTo>
                <a:lnTo>
                  <a:pt x="601" y="359"/>
                </a:lnTo>
                <a:lnTo>
                  <a:pt x="601" y="68"/>
                </a:lnTo>
                <a:lnTo>
                  <a:pt x="599" y="54"/>
                </a:lnTo>
                <a:lnTo>
                  <a:pt x="595" y="42"/>
                </a:lnTo>
                <a:lnTo>
                  <a:pt x="588" y="30"/>
                </a:lnTo>
                <a:lnTo>
                  <a:pt x="580" y="20"/>
                </a:lnTo>
                <a:lnTo>
                  <a:pt x="570" y="11"/>
                </a:lnTo>
                <a:lnTo>
                  <a:pt x="559" y="5"/>
                </a:lnTo>
                <a:lnTo>
                  <a:pt x="546" y="1"/>
                </a:lnTo>
                <a:lnTo>
                  <a:pt x="533" y="0"/>
                </a:lnTo>
                <a:lnTo>
                  <a:pt x="68" y="0"/>
                </a:lnTo>
                <a:lnTo>
                  <a:pt x="54" y="1"/>
                </a:lnTo>
                <a:lnTo>
                  <a:pt x="42" y="5"/>
                </a:lnTo>
                <a:lnTo>
                  <a:pt x="30" y="11"/>
                </a:lnTo>
                <a:lnTo>
                  <a:pt x="20" y="20"/>
                </a:lnTo>
                <a:lnTo>
                  <a:pt x="12" y="30"/>
                </a:lnTo>
                <a:lnTo>
                  <a:pt x="5" y="42"/>
                </a:lnTo>
                <a:lnTo>
                  <a:pt x="2" y="54"/>
                </a:lnTo>
                <a:lnTo>
                  <a:pt x="0" y="68"/>
                </a:lnTo>
                <a:lnTo>
                  <a:pt x="0" y="359"/>
                </a:lnTo>
                <a:lnTo>
                  <a:pt x="2" y="373"/>
                </a:lnTo>
                <a:lnTo>
                  <a:pt x="5" y="386"/>
                </a:lnTo>
                <a:lnTo>
                  <a:pt x="12" y="397"/>
                </a:lnTo>
                <a:lnTo>
                  <a:pt x="20" y="408"/>
                </a:lnTo>
                <a:lnTo>
                  <a:pt x="30" y="416"/>
                </a:lnTo>
                <a:lnTo>
                  <a:pt x="42" y="422"/>
                </a:lnTo>
                <a:lnTo>
                  <a:pt x="54" y="426"/>
                </a:lnTo>
                <a:lnTo>
                  <a:pt x="68" y="4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2160588" y="3808413"/>
            <a:ext cx="849312" cy="606425"/>
          </a:xfrm>
          <a:custGeom>
            <a:avLst/>
            <a:gdLst>
              <a:gd name="T0" fmla="*/ 2147483647 w 601"/>
              <a:gd name="T1" fmla="*/ 2147483647 h 427"/>
              <a:gd name="T2" fmla="*/ 2147483647 w 601"/>
              <a:gd name="T3" fmla="*/ 2147483647 h 427"/>
              <a:gd name="T4" fmla="*/ 2147483647 w 601"/>
              <a:gd name="T5" fmla="*/ 2147483647 h 427"/>
              <a:gd name="T6" fmla="*/ 2147483647 w 601"/>
              <a:gd name="T7" fmla="*/ 2147483647 h 427"/>
              <a:gd name="T8" fmla="*/ 2147483647 w 601"/>
              <a:gd name="T9" fmla="*/ 2147483647 h 427"/>
              <a:gd name="T10" fmla="*/ 2147483647 w 601"/>
              <a:gd name="T11" fmla="*/ 2147483647 h 427"/>
              <a:gd name="T12" fmla="*/ 2147483647 w 601"/>
              <a:gd name="T13" fmla="*/ 2147483647 h 427"/>
              <a:gd name="T14" fmla="*/ 2147483647 w 601"/>
              <a:gd name="T15" fmla="*/ 2147483647 h 427"/>
              <a:gd name="T16" fmla="*/ 2147483647 w 601"/>
              <a:gd name="T17" fmla="*/ 2147483647 h 427"/>
              <a:gd name="T18" fmla="*/ 2147483647 w 601"/>
              <a:gd name="T19" fmla="*/ 2147483647 h 427"/>
              <a:gd name="T20" fmla="*/ 2147483647 w 601"/>
              <a:gd name="T21" fmla="*/ 2147483647 h 427"/>
              <a:gd name="T22" fmla="*/ 2147483647 w 601"/>
              <a:gd name="T23" fmla="*/ 2147483647 h 427"/>
              <a:gd name="T24" fmla="*/ 2147483647 w 601"/>
              <a:gd name="T25" fmla="*/ 2147483647 h 427"/>
              <a:gd name="T26" fmla="*/ 2147483647 w 601"/>
              <a:gd name="T27" fmla="*/ 2147483647 h 427"/>
              <a:gd name="T28" fmla="*/ 2147483647 w 601"/>
              <a:gd name="T29" fmla="*/ 2147483647 h 427"/>
              <a:gd name="T30" fmla="*/ 2147483647 w 601"/>
              <a:gd name="T31" fmla="*/ 2147483647 h 427"/>
              <a:gd name="T32" fmla="*/ 2147483647 w 601"/>
              <a:gd name="T33" fmla="*/ 2147483647 h 427"/>
              <a:gd name="T34" fmla="*/ 2147483647 w 601"/>
              <a:gd name="T35" fmla="*/ 2147483647 h 427"/>
              <a:gd name="T36" fmla="*/ 2147483647 w 601"/>
              <a:gd name="T37" fmla="*/ 2147483647 h 427"/>
              <a:gd name="T38" fmla="*/ 2147483647 w 601"/>
              <a:gd name="T39" fmla="*/ 0 h 427"/>
              <a:gd name="T40" fmla="*/ 2147483647 w 601"/>
              <a:gd name="T41" fmla="*/ 0 h 427"/>
              <a:gd name="T42" fmla="*/ 2147483647 w 601"/>
              <a:gd name="T43" fmla="*/ 2147483647 h 427"/>
              <a:gd name="T44" fmla="*/ 2147483647 w 601"/>
              <a:gd name="T45" fmla="*/ 2147483647 h 427"/>
              <a:gd name="T46" fmla="*/ 2147483647 w 601"/>
              <a:gd name="T47" fmla="*/ 2147483647 h 427"/>
              <a:gd name="T48" fmla="*/ 2147483647 w 601"/>
              <a:gd name="T49" fmla="*/ 2147483647 h 427"/>
              <a:gd name="T50" fmla="*/ 2147483647 w 601"/>
              <a:gd name="T51" fmla="*/ 2147483647 h 427"/>
              <a:gd name="T52" fmla="*/ 2147483647 w 601"/>
              <a:gd name="T53" fmla="*/ 2147483647 h 427"/>
              <a:gd name="T54" fmla="*/ 2147483647 w 601"/>
              <a:gd name="T55" fmla="*/ 2147483647 h 427"/>
              <a:gd name="T56" fmla="*/ 0 w 601"/>
              <a:gd name="T57" fmla="*/ 2147483647 h 427"/>
              <a:gd name="T58" fmla="*/ 0 w 601"/>
              <a:gd name="T59" fmla="*/ 2147483647 h 427"/>
              <a:gd name="T60" fmla="*/ 2147483647 w 601"/>
              <a:gd name="T61" fmla="*/ 2147483647 h 427"/>
              <a:gd name="T62" fmla="*/ 2147483647 w 601"/>
              <a:gd name="T63" fmla="*/ 2147483647 h 427"/>
              <a:gd name="T64" fmla="*/ 2147483647 w 601"/>
              <a:gd name="T65" fmla="*/ 2147483647 h 427"/>
              <a:gd name="T66" fmla="*/ 2147483647 w 601"/>
              <a:gd name="T67" fmla="*/ 2147483647 h 427"/>
              <a:gd name="T68" fmla="*/ 2147483647 w 601"/>
              <a:gd name="T69" fmla="*/ 2147483647 h 427"/>
              <a:gd name="T70" fmla="*/ 2147483647 w 601"/>
              <a:gd name="T71" fmla="*/ 2147483647 h 427"/>
              <a:gd name="T72" fmla="*/ 2147483647 w 601"/>
              <a:gd name="T73" fmla="*/ 2147483647 h 427"/>
              <a:gd name="T74" fmla="*/ 2147483647 w 601"/>
              <a:gd name="T75" fmla="*/ 2147483647 h 427"/>
              <a:gd name="T76" fmla="*/ 2147483647 w 601"/>
              <a:gd name="T77" fmla="*/ 2147483647 h 427"/>
              <a:gd name="T78" fmla="*/ 0 w 601"/>
              <a:gd name="T79" fmla="*/ 0 h 427"/>
              <a:gd name="T80" fmla="*/ 601 w 601"/>
              <a:gd name="T81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T78" t="T79" r="T80" b="T81"/>
            <a:pathLst>
              <a:path w="601" h="427">
                <a:moveTo>
                  <a:pt x="68" y="427"/>
                </a:moveTo>
                <a:lnTo>
                  <a:pt x="533" y="427"/>
                </a:lnTo>
                <a:lnTo>
                  <a:pt x="546" y="426"/>
                </a:lnTo>
                <a:lnTo>
                  <a:pt x="559" y="422"/>
                </a:lnTo>
                <a:lnTo>
                  <a:pt x="570" y="416"/>
                </a:lnTo>
                <a:lnTo>
                  <a:pt x="580" y="408"/>
                </a:lnTo>
                <a:lnTo>
                  <a:pt x="588" y="397"/>
                </a:lnTo>
                <a:lnTo>
                  <a:pt x="595" y="386"/>
                </a:lnTo>
                <a:lnTo>
                  <a:pt x="599" y="373"/>
                </a:lnTo>
                <a:lnTo>
                  <a:pt x="601" y="359"/>
                </a:lnTo>
                <a:lnTo>
                  <a:pt x="601" y="68"/>
                </a:lnTo>
                <a:lnTo>
                  <a:pt x="599" y="54"/>
                </a:lnTo>
                <a:lnTo>
                  <a:pt x="595" y="42"/>
                </a:lnTo>
                <a:lnTo>
                  <a:pt x="588" y="30"/>
                </a:lnTo>
                <a:lnTo>
                  <a:pt x="580" y="20"/>
                </a:lnTo>
                <a:lnTo>
                  <a:pt x="570" y="11"/>
                </a:lnTo>
                <a:lnTo>
                  <a:pt x="559" y="5"/>
                </a:lnTo>
                <a:lnTo>
                  <a:pt x="546" y="1"/>
                </a:lnTo>
                <a:lnTo>
                  <a:pt x="533" y="0"/>
                </a:lnTo>
                <a:lnTo>
                  <a:pt x="68" y="0"/>
                </a:lnTo>
                <a:lnTo>
                  <a:pt x="54" y="1"/>
                </a:lnTo>
                <a:lnTo>
                  <a:pt x="42" y="5"/>
                </a:lnTo>
                <a:lnTo>
                  <a:pt x="30" y="11"/>
                </a:lnTo>
                <a:lnTo>
                  <a:pt x="20" y="20"/>
                </a:lnTo>
                <a:lnTo>
                  <a:pt x="12" y="30"/>
                </a:lnTo>
                <a:lnTo>
                  <a:pt x="5" y="42"/>
                </a:lnTo>
                <a:lnTo>
                  <a:pt x="2" y="54"/>
                </a:lnTo>
                <a:lnTo>
                  <a:pt x="0" y="68"/>
                </a:lnTo>
                <a:lnTo>
                  <a:pt x="0" y="359"/>
                </a:lnTo>
                <a:lnTo>
                  <a:pt x="2" y="373"/>
                </a:lnTo>
                <a:lnTo>
                  <a:pt x="5" y="386"/>
                </a:lnTo>
                <a:lnTo>
                  <a:pt x="12" y="397"/>
                </a:lnTo>
                <a:lnTo>
                  <a:pt x="20" y="408"/>
                </a:lnTo>
                <a:lnTo>
                  <a:pt x="30" y="416"/>
                </a:lnTo>
                <a:lnTo>
                  <a:pt x="42" y="422"/>
                </a:lnTo>
                <a:lnTo>
                  <a:pt x="54" y="426"/>
                </a:lnTo>
                <a:lnTo>
                  <a:pt x="68" y="427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525713" y="4013200"/>
            <a:ext cx="1301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1462088" y="3502025"/>
            <a:ext cx="366712" cy="366713"/>
          </a:xfrm>
          <a:custGeom>
            <a:avLst/>
            <a:gdLst>
              <a:gd name="T0" fmla="*/ 2147483647 w 257"/>
              <a:gd name="T1" fmla="*/ 2147483647 h 258"/>
              <a:gd name="T2" fmla="*/ 2147483647 w 257"/>
              <a:gd name="T3" fmla="*/ 2147483647 h 258"/>
              <a:gd name="T4" fmla="*/ 2147483647 w 257"/>
              <a:gd name="T5" fmla="*/ 2147483647 h 258"/>
              <a:gd name="T6" fmla="*/ 2147483647 w 257"/>
              <a:gd name="T7" fmla="*/ 2147483647 h 258"/>
              <a:gd name="T8" fmla="*/ 2147483647 w 257"/>
              <a:gd name="T9" fmla="*/ 2147483647 h 258"/>
              <a:gd name="T10" fmla="*/ 2147483647 w 257"/>
              <a:gd name="T11" fmla="*/ 2147483647 h 258"/>
              <a:gd name="T12" fmla="*/ 2147483647 w 257"/>
              <a:gd name="T13" fmla="*/ 2147483647 h 258"/>
              <a:gd name="T14" fmla="*/ 2147483647 w 257"/>
              <a:gd name="T15" fmla="*/ 2147483647 h 258"/>
              <a:gd name="T16" fmla="*/ 2147483647 w 257"/>
              <a:gd name="T17" fmla="*/ 2147483647 h 258"/>
              <a:gd name="T18" fmla="*/ 2147483647 w 257"/>
              <a:gd name="T19" fmla="*/ 2147483647 h 258"/>
              <a:gd name="T20" fmla="*/ 2147483647 w 257"/>
              <a:gd name="T21" fmla="*/ 2147483647 h 258"/>
              <a:gd name="T22" fmla="*/ 2147483647 w 257"/>
              <a:gd name="T23" fmla="*/ 2147483647 h 258"/>
              <a:gd name="T24" fmla="*/ 2147483647 w 257"/>
              <a:gd name="T25" fmla="*/ 0 h 258"/>
              <a:gd name="T26" fmla="*/ 2147483647 w 257"/>
              <a:gd name="T27" fmla="*/ 2147483647 h 258"/>
              <a:gd name="T28" fmla="*/ 2147483647 w 257"/>
              <a:gd name="T29" fmla="*/ 2147483647 h 258"/>
              <a:gd name="T30" fmla="*/ 2147483647 w 257"/>
              <a:gd name="T31" fmla="*/ 2147483647 h 258"/>
              <a:gd name="T32" fmla="*/ 2147483647 w 257"/>
              <a:gd name="T33" fmla="*/ 2147483647 h 258"/>
              <a:gd name="T34" fmla="*/ 2147483647 w 257"/>
              <a:gd name="T35" fmla="*/ 2147483647 h 258"/>
              <a:gd name="T36" fmla="*/ 2147483647 w 257"/>
              <a:gd name="T37" fmla="*/ 2147483647 h 258"/>
              <a:gd name="T38" fmla="*/ 2147483647 w 257"/>
              <a:gd name="T39" fmla="*/ 2147483647 h 258"/>
              <a:gd name="T40" fmla="*/ 2147483647 w 257"/>
              <a:gd name="T41" fmla="*/ 2147483647 h 258"/>
              <a:gd name="T42" fmla="*/ 2147483647 w 257"/>
              <a:gd name="T43" fmla="*/ 2147483647 h 258"/>
              <a:gd name="T44" fmla="*/ 2147483647 w 257"/>
              <a:gd name="T45" fmla="*/ 2147483647 h 258"/>
              <a:gd name="T46" fmla="*/ 0 w 257"/>
              <a:gd name="T47" fmla="*/ 2147483647 h 258"/>
              <a:gd name="T48" fmla="*/ 0 w 257"/>
              <a:gd name="T49" fmla="*/ 2147483647 h 258"/>
              <a:gd name="T50" fmla="*/ 0 w 257"/>
              <a:gd name="T51" fmla="*/ 2147483647 h 258"/>
              <a:gd name="T52" fmla="*/ 2147483647 w 257"/>
              <a:gd name="T53" fmla="*/ 2147483647 h 258"/>
              <a:gd name="T54" fmla="*/ 2147483647 w 257"/>
              <a:gd name="T55" fmla="*/ 2147483647 h 258"/>
              <a:gd name="T56" fmla="*/ 2147483647 w 257"/>
              <a:gd name="T57" fmla="*/ 2147483647 h 258"/>
              <a:gd name="T58" fmla="*/ 2147483647 w 257"/>
              <a:gd name="T59" fmla="*/ 2147483647 h 258"/>
              <a:gd name="T60" fmla="*/ 2147483647 w 257"/>
              <a:gd name="T61" fmla="*/ 2147483647 h 258"/>
              <a:gd name="T62" fmla="*/ 2147483647 w 257"/>
              <a:gd name="T63" fmla="*/ 2147483647 h 258"/>
              <a:gd name="T64" fmla="*/ 2147483647 w 257"/>
              <a:gd name="T65" fmla="*/ 2147483647 h 258"/>
              <a:gd name="T66" fmla="*/ 2147483647 w 257"/>
              <a:gd name="T67" fmla="*/ 2147483647 h 258"/>
              <a:gd name="T68" fmla="*/ 2147483647 w 257"/>
              <a:gd name="T69" fmla="*/ 2147483647 h 258"/>
              <a:gd name="T70" fmla="*/ 2147483647 w 257"/>
              <a:gd name="T71" fmla="*/ 2147483647 h 258"/>
              <a:gd name="T72" fmla="*/ 2147483647 w 257"/>
              <a:gd name="T73" fmla="*/ 2147483647 h 258"/>
              <a:gd name="T74" fmla="*/ 2147483647 w 257"/>
              <a:gd name="T75" fmla="*/ 2147483647 h 258"/>
              <a:gd name="T76" fmla="*/ 2147483647 w 257"/>
              <a:gd name="T77" fmla="*/ 2147483647 h 258"/>
              <a:gd name="T78" fmla="*/ 2147483647 w 257"/>
              <a:gd name="T79" fmla="*/ 2147483647 h 258"/>
              <a:gd name="T80" fmla="*/ 2147483647 w 257"/>
              <a:gd name="T81" fmla="*/ 2147483647 h 258"/>
              <a:gd name="T82" fmla="*/ 2147483647 w 257"/>
              <a:gd name="T83" fmla="*/ 2147483647 h 258"/>
              <a:gd name="T84" fmla="*/ 2147483647 w 257"/>
              <a:gd name="T85" fmla="*/ 2147483647 h 258"/>
              <a:gd name="T86" fmla="*/ 2147483647 w 257"/>
              <a:gd name="T87" fmla="*/ 2147483647 h 258"/>
              <a:gd name="T88" fmla="*/ 2147483647 w 257"/>
              <a:gd name="T89" fmla="*/ 2147483647 h 258"/>
              <a:gd name="T90" fmla="*/ 2147483647 w 257"/>
              <a:gd name="T91" fmla="*/ 2147483647 h 258"/>
              <a:gd name="T92" fmla="*/ 2147483647 w 257"/>
              <a:gd name="T93" fmla="*/ 2147483647 h 258"/>
              <a:gd name="T94" fmla="*/ 2147483647 w 257"/>
              <a:gd name="T95" fmla="*/ 2147483647 h 258"/>
              <a:gd name="T96" fmla="*/ 2147483647 w 257"/>
              <a:gd name="T97" fmla="*/ 2147483647 h 258"/>
              <a:gd name="T98" fmla="*/ 0 w 257"/>
              <a:gd name="T99" fmla="*/ 0 h 258"/>
              <a:gd name="T100" fmla="*/ 257 w 257"/>
              <a:gd name="T101" fmla="*/ 25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T98" t="T99" r="T100" b="T101"/>
            <a:pathLst>
              <a:path w="257" h="258">
                <a:moveTo>
                  <a:pt x="257" y="130"/>
                </a:moveTo>
                <a:lnTo>
                  <a:pt x="256" y="116"/>
                </a:lnTo>
                <a:lnTo>
                  <a:pt x="254" y="103"/>
                </a:lnTo>
                <a:lnTo>
                  <a:pt x="250" y="91"/>
                </a:lnTo>
                <a:lnTo>
                  <a:pt x="247" y="80"/>
                </a:lnTo>
                <a:lnTo>
                  <a:pt x="234" y="57"/>
                </a:lnTo>
                <a:lnTo>
                  <a:pt x="218" y="39"/>
                </a:lnTo>
                <a:lnTo>
                  <a:pt x="200" y="23"/>
                </a:lnTo>
                <a:lnTo>
                  <a:pt x="178" y="11"/>
                </a:lnTo>
                <a:lnTo>
                  <a:pt x="166" y="6"/>
                </a:lnTo>
                <a:lnTo>
                  <a:pt x="154" y="4"/>
                </a:lnTo>
                <a:lnTo>
                  <a:pt x="141" y="1"/>
                </a:lnTo>
                <a:lnTo>
                  <a:pt x="128" y="0"/>
                </a:lnTo>
                <a:lnTo>
                  <a:pt x="115" y="1"/>
                </a:lnTo>
                <a:lnTo>
                  <a:pt x="102" y="4"/>
                </a:lnTo>
                <a:lnTo>
                  <a:pt x="90" y="6"/>
                </a:lnTo>
                <a:lnTo>
                  <a:pt x="78" y="11"/>
                </a:lnTo>
                <a:lnTo>
                  <a:pt x="56" y="23"/>
                </a:lnTo>
                <a:lnTo>
                  <a:pt x="37" y="39"/>
                </a:lnTo>
                <a:lnTo>
                  <a:pt x="21" y="57"/>
                </a:lnTo>
                <a:lnTo>
                  <a:pt x="10" y="80"/>
                </a:lnTo>
                <a:lnTo>
                  <a:pt x="5" y="91"/>
                </a:lnTo>
                <a:lnTo>
                  <a:pt x="2" y="103"/>
                </a:lnTo>
                <a:lnTo>
                  <a:pt x="0" y="116"/>
                </a:lnTo>
                <a:lnTo>
                  <a:pt x="0" y="130"/>
                </a:lnTo>
                <a:lnTo>
                  <a:pt x="0" y="142"/>
                </a:lnTo>
                <a:lnTo>
                  <a:pt x="2" y="156"/>
                </a:lnTo>
                <a:lnTo>
                  <a:pt x="5" y="167"/>
                </a:lnTo>
                <a:lnTo>
                  <a:pt x="10" y="179"/>
                </a:lnTo>
                <a:lnTo>
                  <a:pt x="21" y="201"/>
                </a:lnTo>
                <a:lnTo>
                  <a:pt x="37" y="220"/>
                </a:lnTo>
                <a:lnTo>
                  <a:pt x="56" y="236"/>
                </a:lnTo>
                <a:lnTo>
                  <a:pt x="78" y="247"/>
                </a:lnTo>
                <a:lnTo>
                  <a:pt x="90" y="252"/>
                </a:lnTo>
                <a:lnTo>
                  <a:pt x="102" y="255"/>
                </a:lnTo>
                <a:lnTo>
                  <a:pt x="115" y="258"/>
                </a:lnTo>
                <a:lnTo>
                  <a:pt x="128" y="258"/>
                </a:lnTo>
                <a:lnTo>
                  <a:pt x="141" y="258"/>
                </a:lnTo>
                <a:lnTo>
                  <a:pt x="154" y="255"/>
                </a:lnTo>
                <a:lnTo>
                  <a:pt x="166" y="252"/>
                </a:lnTo>
                <a:lnTo>
                  <a:pt x="178" y="247"/>
                </a:lnTo>
                <a:lnTo>
                  <a:pt x="200" y="236"/>
                </a:lnTo>
                <a:lnTo>
                  <a:pt x="218" y="220"/>
                </a:lnTo>
                <a:lnTo>
                  <a:pt x="234" y="201"/>
                </a:lnTo>
                <a:lnTo>
                  <a:pt x="247" y="179"/>
                </a:lnTo>
                <a:lnTo>
                  <a:pt x="250" y="167"/>
                </a:lnTo>
                <a:lnTo>
                  <a:pt x="254" y="156"/>
                </a:lnTo>
                <a:lnTo>
                  <a:pt x="256" y="142"/>
                </a:lnTo>
                <a:lnTo>
                  <a:pt x="257" y="1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1462088" y="3502025"/>
            <a:ext cx="366712" cy="366713"/>
          </a:xfrm>
          <a:custGeom>
            <a:avLst/>
            <a:gdLst>
              <a:gd name="T0" fmla="*/ 2147483647 w 257"/>
              <a:gd name="T1" fmla="*/ 2147483647 h 258"/>
              <a:gd name="T2" fmla="*/ 2147483647 w 257"/>
              <a:gd name="T3" fmla="*/ 2147483647 h 258"/>
              <a:gd name="T4" fmla="*/ 2147483647 w 257"/>
              <a:gd name="T5" fmla="*/ 2147483647 h 258"/>
              <a:gd name="T6" fmla="*/ 2147483647 w 257"/>
              <a:gd name="T7" fmla="*/ 2147483647 h 258"/>
              <a:gd name="T8" fmla="*/ 2147483647 w 257"/>
              <a:gd name="T9" fmla="*/ 2147483647 h 258"/>
              <a:gd name="T10" fmla="*/ 2147483647 w 257"/>
              <a:gd name="T11" fmla="*/ 2147483647 h 258"/>
              <a:gd name="T12" fmla="*/ 2147483647 w 257"/>
              <a:gd name="T13" fmla="*/ 2147483647 h 258"/>
              <a:gd name="T14" fmla="*/ 2147483647 w 257"/>
              <a:gd name="T15" fmla="*/ 2147483647 h 258"/>
              <a:gd name="T16" fmla="*/ 2147483647 w 257"/>
              <a:gd name="T17" fmla="*/ 2147483647 h 258"/>
              <a:gd name="T18" fmla="*/ 2147483647 w 257"/>
              <a:gd name="T19" fmla="*/ 2147483647 h 258"/>
              <a:gd name="T20" fmla="*/ 2147483647 w 257"/>
              <a:gd name="T21" fmla="*/ 2147483647 h 258"/>
              <a:gd name="T22" fmla="*/ 2147483647 w 257"/>
              <a:gd name="T23" fmla="*/ 2147483647 h 258"/>
              <a:gd name="T24" fmla="*/ 2147483647 w 257"/>
              <a:gd name="T25" fmla="*/ 0 h 258"/>
              <a:gd name="T26" fmla="*/ 2147483647 w 257"/>
              <a:gd name="T27" fmla="*/ 2147483647 h 258"/>
              <a:gd name="T28" fmla="*/ 2147483647 w 257"/>
              <a:gd name="T29" fmla="*/ 2147483647 h 258"/>
              <a:gd name="T30" fmla="*/ 2147483647 w 257"/>
              <a:gd name="T31" fmla="*/ 2147483647 h 258"/>
              <a:gd name="T32" fmla="*/ 2147483647 w 257"/>
              <a:gd name="T33" fmla="*/ 2147483647 h 258"/>
              <a:gd name="T34" fmla="*/ 2147483647 w 257"/>
              <a:gd name="T35" fmla="*/ 2147483647 h 258"/>
              <a:gd name="T36" fmla="*/ 2147483647 w 257"/>
              <a:gd name="T37" fmla="*/ 2147483647 h 258"/>
              <a:gd name="T38" fmla="*/ 2147483647 w 257"/>
              <a:gd name="T39" fmla="*/ 2147483647 h 258"/>
              <a:gd name="T40" fmla="*/ 2147483647 w 257"/>
              <a:gd name="T41" fmla="*/ 2147483647 h 258"/>
              <a:gd name="T42" fmla="*/ 2147483647 w 257"/>
              <a:gd name="T43" fmla="*/ 2147483647 h 258"/>
              <a:gd name="T44" fmla="*/ 2147483647 w 257"/>
              <a:gd name="T45" fmla="*/ 2147483647 h 258"/>
              <a:gd name="T46" fmla="*/ 0 w 257"/>
              <a:gd name="T47" fmla="*/ 2147483647 h 258"/>
              <a:gd name="T48" fmla="*/ 0 w 257"/>
              <a:gd name="T49" fmla="*/ 2147483647 h 258"/>
              <a:gd name="T50" fmla="*/ 0 w 257"/>
              <a:gd name="T51" fmla="*/ 2147483647 h 258"/>
              <a:gd name="T52" fmla="*/ 2147483647 w 257"/>
              <a:gd name="T53" fmla="*/ 2147483647 h 258"/>
              <a:gd name="T54" fmla="*/ 2147483647 w 257"/>
              <a:gd name="T55" fmla="*/ 2147483647 h 258"/>
              <a:gd name="T56" fmla="*/ 2147483647 w 257"/>
              <a:gd name="T57" fmla="*/ 2147483647 h 258"/>
              <a:gd name="T58" fmla="*/ 2147483647 w 257"/>
              <a:gd name="T59" fmla="*/ 2147483647 h 258"/>
              <a:gd name="T60" fmla="*/ 2147483647 w 257"/>
              <a:gd name="T61" fmla="*/ 2147483647 h 258"/>
              <a:gd name="T62" fmla="*/ 2147483647 w 257"/>
              <a:gd name="T63" fmla="*/ 2147483647 h 258"/>
              <a:gd name="T64" fmla="*/ 2147483647 w 257"/>
              <a:gd name="T65" fmla="*/ 2147483647 h 258"/>
              <a:gd name="T66" fmla="*/ 2147483647 w 257"/>
              <a:gd name="T67" fmla="*/ 2147483647 h 258"/>
              <a:gd name="T68" fmla="*/ 2147483647 w 257"/>
              <a:gd name="T69" fmla="*/ 2147483647 h 258"/>
              <a:gd name="T70" fmla="*/ 2147483647 w 257"/>
              <a:gd name="T71" fmla="*/ 2147483647 h 258"/>
              <a:gd name="T72" fmla="*/ 2147483647 w 257"/>
              <a:gd name="T73" fmla="*/ 2147483647 h 258"/>
              <a:gd name="T74" fmla="*/ 2147483647 w 257"/>
              <a:gd name="T75" fmla="*/ 2147483647 h 258"/>
              <a:gd name="T76" fmla="*/ 2147483647 w 257"/>
              <a:gd name="T77" fmla="*/ 2147483647 h 258"/>
              <a:gd name="T78" fmla="*/ 2147483647 w 257"/>
              <a:gd name="T79" fmla="*/ 2147483647 h 258"/>
              <a:gd name="T80" fmla="*/ 2147483647 w 257"/>
              <a:gd name="T81" fmla="*/ 2147483647 h 258"/>
              <a:gd name="T82" fmla="*/ 2147483647 w 257"/>
              <a:gd name="T83" fmla="*/ 2147483647 h 258"/>
              <a:gd name="T84" fmla="*/ 2147483647 w 257"/>
              <a:gd name="T85" fmla="*/ 2147483647 h 258"/>
              <a:gd name="T86" fmla="*/ 2147483647 w 257"/>
              <a:gd name="T87" fmla="*/ 2147483647 h 258"/>
              <a:gd name="T88" fmla="*/ 2147483647 w 257"/>
              <a:gd name="T89" fmla="*/ 2147483647 h 258"/>
              <a:gd name="T90" fmla="*/ 2147483647 w 257"/>
              <a:gd name="T91" fmla="*/ 2147483647 h 258"/>
              <a:gd name="T92" fmla="*/ 2147483647 w 257"/>
              <a:gd name="T93" fmla="*/ 2147483647 h 258"/>
              <a:gd name="T94" fmla="*/ 2147483647 w 257"/>
              <a:gd name="T95" fmla="*/ 2147483647 h 258"/>
              <a:gd name="T96" fmla="*/ 2147483647 w 257"/>
              <a:gd name="T97" fmla="*/ 2147483647 h 258"/>
              <a:gd name="T98" fmla="*/ 0 w 257"/>
              <a:gd name="T99" fmla="*/ 0 h 258"/>
              <a:gd name="T100" fmla="*/ 257 w 257"/>
              <a:gd name="T101" fmla="*/ 25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T98" t="T99" r="T100" b="T101"/>
            <a:pathLst>
              <a:path w="257" h="258">
                <a:moveTo>
                  <a:pt x="257" y="130"/>
                </a:moveTo>
                <a:lnTo>
                  <a:pt x="256" y="116"/>
                </a:lnTo>
                <a:lnTo>
                  <a:pt x="254" y="103"/>
                </a:lnTo>
                <a:lnTo>
                  <a:pt x="250" y="91"/>
                </a:lnTo>
                <a:lnTo>
                  <a:pt x="247" y="80"/>
                </a:lnTo>
                <a:lnTo>
                  <a:pt x="234" y="57"/>
                </a:lnTo>
                <a:lnTo>
                  <a:pt x="218" y="39"/>
                </a:lnTo>
                <a:lnTo>
                  <a:pt x="200" y="23"/>
                </a:lnTo>
                <a:lnTo>
                  <a:pt x="178" y="11"/>
                </a:lnTo>
                <a:lnTo>
                  <a:pt x="166" y="6"/>
                </a:lnTo>
                <a:lnTo>
                  <a:pt x="154" y="4"/>
                </a:lnTo>
                <a:lnTo>
                  <a:pt x="141" y="1"/>
                </a:lnTo>
                <a:lnTo>
                  <a:pt x="128" y="0"/>
                </a:lnTo>
                <a:lnTo>
                  <a:pt x="115" y="1"/>
                </a:lnTo>
                <a:lnTo>
                  <a:pt x="102" y="4"/>
                </a:lnTo>
                <a:lnTo>
                  <a:pt x="90" y="6"/>
                </a:lnTo>
                <a:lnTo>
                  <a:pt x="78" y="11"/>
                </a:lnTo>
                <a:lnTo>
                  <a:pt x="56" y="23"/>
                </a:lnTo>
                <a:lnTo>
                  <a:pt x="37" y="39"/>
                </a:lnTo>
                <a:lnTo>
                  <a:pt x="21" y="57"/>
                </a:lnTo>
                <a:lnTo>
                  <a:pt x="10" y="80"/>
                </a:lnTo>
                <a:lnTo>
                  <a:pt x="5" y="91"/>
                </a:lnTo>
                <a:lnTo>
                  <a:pt x="2" y="103"/>
                </a:lnTo>
                <a:lnTo>
                  <a:pt x="0" y="116"/>
                </a:lnTo>
                <a:lnTo>
                  <a:pt x="0" y="130"/>
                </a:lnTo>
                <a:lnTo>
                  <a:pt x="0" y="142"/>
                </a:lnTo>
                <a:lnTo>
                  <a:pt x="2" y="156"/>
                </a:lnTo>
                <a:lnTo>
                  <a:pt x="5" y="167"/>
                </a:lnTo>
                <a:lnTo>
                  <a:pt x="10" y="179"/>
                </a:lnTo>
                <a:lnTo>
                  <a:pt x="21" y="201"/>
                </a:lnTo>
                <a:lnTo>
                  <a:pt x="37" y="220"/>
                </a:lnTo>
                <a:lnTo>
                  <a:pt x="56" y="236"/>
                </a:lnTo>
                <a:lnTo>
                  <a:pt x="78" y="247"/>
                </a:lnTo>
                <a:lnTo>
                  <a:pt x="90" y="252"/>
                </a:lnTo>
                <a:lnTo>
                  <a:pt x="102" y="255"/>
                </a:lnTo>
                <a:lnTo>
                  <a:pt x="115" y="258"/>
                </a:lnTo>
                <a:lnTo>
                  <a:pt x="128" y="258"/>
                </a:lnTo>
                <a:lnTo>
                  <a:pt x="141" y="258"/>
                </a:lnTo>
                <a:lnTo>
                  <a:pt x="154" y="255"/>
                </a:lnTo>
                <a:lnTo>
                  <a:pt x="166" y="252"/>
                </a:lnTo>
                <a:lnTo>
                  <a:pt x="178" y="247"/>
                </a:lnTo>
                <a:lnTo>
                  <a:pt x="200" y="236"/>
                </a:lnTo>
                <a:lnTo>
                  <a:pt x="218" y="220"/>
                </a:lnTo>
                <a:lnTo>
                  <a:pt x="234" y="201"/>
                </a:lnTo>
                <a:lnTo>
                  <a:pt x="247" y="179"/>
                </a:lnTo>
                <a:lnTo>
                  <a:pt x="250" y="167"/>
                </a:lnTo>
                <a:lnTo>
                  <a:pt x="254" y="156"/>
                </a:lnTo>
                <a:lnTo>
                  <a:pt x="256" y="142"/>
                </a:lnTo>
                <a:lnTo>
                  <a:pt x="257" y="13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500188" y="3540125"/>
            <a:ext cx="288925" cy="292100"/>
          </a:xfrm>
          <a:custGeom>
            <a:avLst/>
            <a:gdLst>
              <a:gd name="T0" fmla="*/ 2147483647 w 205"/>
              <a:gd name="T1" fmla="*/ 2147483647 h 206"/>
              <a:gd name="T2" fmla="*/ 2147483647 w 205"/>
              <a:gd name="T3" fmla="*/ 2147483647 h 206"/>
              <a:gd name="T4" fmla="*/ 2147483647 w 205"/>
              <a:gd name="T5" fmla="*/ 2147483647 h 206"/>
              <a:gd name="T6" fmla="*/ 2147483647 w 205"/>
              <a:gd name="T7" fmla="*/ 2147483647 h 206"/>
              <a:gd name="T8" fmla="*/ 2147483647 w 205"/>
              <a:gd name="T9" fmla="*/ 2147483647 h 206"/>
              <a:gd name="T10" fmla="*/ 2147483647 w 205"/>
              <a:gd name="T11" fmla="*/ 2147483647 h 206"/>
              <a:gd name="T12" fmla="*/ 2147483647 w 205"/>
              <a:gd name="T13" fmla="*/ 2147483647 h 206"/>
              <a:gd name="T14" fmla="*/ 2147483647 w 205"/>
              <a:gd name="T15" fmla="*/ 2147483647 h 206"/>
              <a:gd name="T16" fmla="*/ 2147483647 w 205"/>
              <a:gd name="T17" fmla="*/ 0 h 206"/>
              <a:gd name="T18" fmla="*/ 2147483647 w 205"/>
              <a:gd name="T19" fmla="*/ 2147483647 h 206"/>
              <a:gd name="T20" fmla="*/ 2147483647 w 205"/>
              <a:gd name="T21" fmla="*/ 2147483647 h 206"/>
              <a:gd name="T22" fmla="*/ 2147483647 w 205"/>
              <a:gd name="T23" fmla="*/ 2147483647 h 206"/>
              <a:gd name="T24" fmla="*/ 2147483647 w 205"/>
              <a:gd name="T25" fmla="*/ 2147483647 h 206"/>
              <a:gd name="T26" fmla="*/ 2147483647 w 205"/>
              <a:gd name="T27" fmla="*/ 2147483647 h 206"/>
              <a:gd name="T28" fmla="*/ 2147483647 w 205"/>
              <a:gd name="T29" fmla="*/ 2147483647 h 206"/>
              <a:gd name="T30" fmla="*/ 2147483647 w 205"/>
              <a:gd name="T31" fmla="*/ 2147483647 h 206"/>
              <a:gd name="T32" fmla="*/ 0 w 205"/>
              <a:gd name="T33" fmla="*/ 2147483647 h 206"/>
              <a:gd name="T34" fmla="*/ 2147483647 w 205"/>
              <a:gd name="T35" fmla="*/ 2147483647 h 206"/>
              <a:gd name="T36" fmla="*/ 2147483647 w 205"/>
              <a:gd name="T37" fmla="*/ 2147483647 h 206"/>
              <a:gd name="T38" fmla="*/ 2147483647 w 205"/>
              <a:gd name="T39" fmla="*/ 2147483647 h 206"/>
              <a:gd name="T40" fmla="*/ 2147483647 w 205"/>
              <a:gd name="T41" fmla="*/ 2147483647 h 206"/>
              <a:gd name="T42" fmla="*/ 2147483647 w 205"/>
              <a:gd name="T43" fmla="*/ 2147483647 h 206"/>
              <a:gd name="T44" fmla="*/ 2147483647 w 205"/>
              <a:gd name="T45" fmla="*/ 2147483647 h 206"/>
              <a:gd name="T46" fmla="*/ 2147483647 w 205"/>
              <a:gd name="T47" fmla="*/ 2147483647 h 206"/>
              <a:gd name="T48" fmla="*/ 2147483647 w 205"/>
              <a:gd name="T49" fmla="*/ 2147483647 h 206"/>
              <a:gd name="T50" fmla="*/ 2147483647 w 205"/>
              <a:gd name="T51" fmla="*/ 2147483647 h 206"/>
              <a:gd name="T52" fmla="*/ 2147483647 w 205"/>
              <a:gd name="T53" fmla="*/ 2147483647 h 206"/>
              <a:gd name="T54" fmla="*/ 2147483647 w 205"/>
              <a:gd name="T55" fmla="*/ 2147483647 h 206"/>
              <a:gd name="T56" fmla="*/ 2147483647 w 205"/>
              <a:gd name="T57" fmla="*/ 2147483647 h 206"/>
              <a:gd name="T58" fmla="*/ 2147483647 w 205"/>
              <a:gd name="T59" fmla="*/ 2147483647 h 206"/>
              <a:gd name="T60" fmla="*/ 2147483647 w 205"/>
              <a:gd name="T61" fmla="*/ 2147483647 h 206"/>
              <a:gd name="T62" fmla="*/ 2147483647 w 205"/>
              <a:gd name="T63" fmla="*/ 2147483647 h 206"/>
              <a:gd name="T64" fmla="*/ 2147483647 w 205"/>
              <a:gd name="T65" fmla="*/ 2147483647 h 206"/>
              <a:gd name="T66" fmla="*/ 0 w 205"/>
              <a:gd name="T67" fmla="*/ 0 h 206"/>
              <a:gd name="T68" fmla="*/ 205 w 205"/>
              <a:gd name="T69" fmla="*/ 20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205" h="206">
                <a:moveTo>
                  <a:pt x="205" y="104"/>
                </a:moveTo>
                <a:lnTo>
                  <a:pt x="203" y="82"/>
                </a:lnTo>
                <a:lnTo>
                  <a:pt x="197" y="63"/>
                </a:lnTo>
                <a:lnTo>
                  <a:pt x="187" y="46"/>
                </a:lnTo>
                <a:lnTo>
                  <a:pt x="174" y="31"/>
                </a:lnTo>
                <a:lnTo>
                  <a:pt x="160" y="19"/>
                </a:lnTo>
                <a:lnTo>
                  <a:pt x="143" y="8"/>
                </a:lnTo>
                <a:lnTo>
                  <a:pt x="123" y="3"/>
                </a:lnTo>
                <a:lnTo>
                  <a:pt x="102" y="0"/>
                </a:lnTo>
                <a:lnTo>
                  <a:pt x="81" y="3"/>
                </a:lnTo>
                <a:lnTo>
                  <a:pt x="62" y="8"/>
                </a:lnTo>
                <a:lnTo>
                  <a:pt x="45" y="19"/>
                </a:lnTo>
                <a:lnTo>
                  <a:pt x="29" y="31"/>
                </a:lnTo>
                <a:lnTo>
                  <a:pt x="17" y="46"/>
                </a:lnTo>
                <a:lnTo>
                  <a:pt x="8" y="63"/>
                </a:lnTo>
                <a:lnTo>
                  <a:pt x="1" y="82"/>
                </a:lnTo>
                <a:lnTo>
                  <a:pt x="0" y="104"/>
                </a:lnTo>
                <a:lnTo>
                  <a:pt x="1" y="124"/>
                </a:lnTo>
                <a:lnTo>
                  <a:pt x="8" y="143"/>
                </a:lnTo>
                <a:lnTo>
                  <a:pt x="17" y="160"/>
                </a:lnTo>
                <a:lnTo>
                  <a:pt x="29" y="176"/>
                </a:lnTo>
                <a:lnTo>
                  <a:pt x="45" y="189"/>
                </a:lnTo>
                <a:lnTo>
                  <a:pt x="62" y="198"/>
                </a:lnTo>
                <a:lnTo>
                  <a:pt x="81" y="204"/>
                </a:lnTo>
                <a:lnTo>
                  <a:pt x="102" y="206"/>
                </a:lnTo>
                <a:lnTo>
                  <a:pt x="123" y="204"/>
                </a:lnTo>
                <a:lnTo>
                  <a:pt x="143" y="198"/>
                </a:lnTo>
                <a:lnTo>
                  <a:pt x="160" y="189"/>
                </a:lnTo>
                <a:lnTo>
                  <a:pt x="174" y="176"/>
                </a:lnTo>
                <a:lnTo>
                  <a:pt x="187" y="160"/>
                </a:lnTo>
                <a:lnTo>
                  <a:pt x="197" y="143"/>
                </a:lnTo>
                <a:lnTo>
                  <a:pt x="203" y="124"/>
                </a:lnTo>
                <a:lnTo>
                  <a:pt x="205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500188" y="3540125"/>
            <a:ext cx="288925" cy="292100"/>
          </a:xfrm>
          <a:custGeom>
            <a:avLst/>
            <a:gdLst>
              <a:gd name="T0" fmla="*/ 2147483647 w 205"/>
              <a:gd name="T1" fmla="*/ 2147483647 h 206"/>
              <a:gd name="T2" fmla="*/ 2147483647 w 205"/>
              <a:gd name="T3" fmla="*/ 2147483647 h 206"/>
              <a:gd name="T4" fmla="*/ 2147483647 w 205"/>
              <a:gd name="T5" fmla="*/ 2147483647 h 206"/>
              <a:gd name="T6" fmla="*/ 2147483647 w 205"/>
              <a:gd name="T7" fmla="*/ 2147483647 h 206"/>
              <a:gd name="T8" fmla="*/ 2147483647 w 205"/>
              <a:gd name="T9" fmla="*/ 2147483647 h 206"/>
              <a:gd name="T10" fmla="*/ 2147483647 w 205"/>
              <a:gd name="T11" fmla="*/ 2147483647 h 206"/>
              <a:gd name="T12" fmla="*/ 2147483647 w 205"/>
              <a:gd name="T13" fmla="*/ 2147483647 h 206"/>
              <a:gd name="T14" fmla="*/ 2147483647 w 205"/>
              <a:gd name="T15" fmla="*/ 2147483647 h 206"/>
              <a:gd name="T16" fmla="*/ 2147483647 w 205"/>
              <a:gd name="T17" fmla="*/ 0 h 206"/>
              <a:gd name="T18" fmla="*/ 2147483647 w 205"/>
              <a:gd name="T19" fmla="*/ 2147483647 h 206"/>
              <a:gd name="T20" fmla="*/ 2147483647 w 205"/>
              <a:gd name="T21" fmla="*/ 2147483647 h 206"/>
              <a:gd name="T22" fmla="*/ 2147483647 w 205"/>
              <a:gd name="T23" fmla="*/ 2147483647 h 206"/>
              <a:gd name="T24" fmla="*/ 2147483647 w 205"/>
              <a:gd name="T25" fmla="*/ 2147483647 h 206"/>
              <a:gd name="T26" fmla="*/ 2147483647 w 205"/>
              <a:gd name="T27" fmla="*/ 2147483647 h 206"/>
              <a:gd name="T28" fmla="*/ 2147483647 w 205"/>
              <a:gd name="T29" fmla="*/ 2147483647 h 206"/>
              <a:gd name="T30" fmla="*/ 2147483647 w 205"/>
              <a:gd name="T31" fmla="*/ 2147483647 h 206"/>
              <a:gd name="T32" fmla="*/ 0 w 205"/>
              <a:gd name="T33" fmla="*/ 2147483647 h 206"/>
              <a:gd name="T34" fmla="*/ 2147483647 w 205"/>
              <a:gd name="T35" fmla="*/ 2147483647 h 206"/>
              <a:gd name="T36" fmla="*/ 2147483647 w 205"/>
              <a:gd name="T37" fmla="*/ 2147483647 h 206"/>
              <a:gd name="T38" fmla="*/ 2147483647 w 205"/>
              <a:gd name="T39" fmla="*/ 2147483647 h 206"/>
              <a:gd name="T40" fmla="*/ 2147483647 w 205"/>
              <a:gd name="T41" fmla="*/ 2147483647 h 206"/>
              <a:gd name="T42" fmla="*/ 2147483647 w 205"/>
              <a:gd name="T43" fmla="*/ 2147483647 h 206"/>
              <a:gd name="T44" fmla="*/ 2147483647 w 205"/>
              <a:gd name="T45" fmla="*/ 2147483647 h 206"/>
              <a:gd name="T46" fmla="*/ 2147483647 w 205"/>
              <a:gd name="T47" fmla="*/ 2147483647 h 206"/>
              <a:gd name="T48" fmla="*/ 2147483647 w 205"/>
              <a:gd name="T49" fmla="*/ 2147483647 h 206"/>
              <a:gd name="T50" fmla="*/ 2147483647 w 205"/>
              <a:gd name="T51" fmla="*/ 2147483647 h 206"/>
              <a:gd name="T52" fmla="*/ 2147483647 w 205"/>
              <a:gd name="T53" fmla="*/ 2147483647 h 206"/>
              <a:gd name="T54" fmla="*/ 2147483647 w 205"/>
              <a:gd name="T55" fmla="*/ 2147483647 h 206"/>
              <a:gd name="T56" fmla="*/ 2147483647 w 205"/>
              <a:gd name="T57" fmla="*/ 2147483647 h 206"/>
              <a:gd name="T58" fmla="*/ 2147483647 w 205"/>
              <a:gd name="T59" fmla="*/ 2147483647 h 206"/>
              <a:gd name="T60" fmla="*/ 2147483647 w 205"/>
              <a:gd name="T61" fmla="*/ 2147483647 h 206"/>
              <a:gd name="T62" fmla="*/ 2147483647 w 205"/>
              <a:gd name="T63" fmla="*/ 2147483647 h 206"/>
              <a:gd name="T64" fmla="*/ 2147483647 w 205"/>
              <a:gd name="T65" fmla="*/ 2147483647 h 206"/>
              <a:gd name="T66" fmla="*/ 0 w 205"/>
              <a:gd name="T67" fmla="*/ 0 h 206"/>
              <a:gd name="T68" fmla="*/ 205 w 205"/>
              <a:gd name="T69" fmla="*/ 20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205" h="206">
                <a:moveTo>
                  <a:pt x="205" y="104"/>
                </a:moveTo>
                <a:lnTo>
                  <a:pt x="203" y="82"/>
                </a:lnTo>
                <a:lnTo>
                  <a:pt x="197" y="63"/>
                </a:lnTo>
                <a:lnTo>
                  <a:pt x="187" y="46"/>
                </a:lnTo>
                <a:lnTo>
                  <a:pt x="174" y="31"/>
                </a:lnTo>
                <a:lnTo>
                  <a:pt x="160" y="19"/>
                </a:lnTo>
                <a:lnTo>
                  <a:pt x="143" y="8"/>
                </a:lnTo>
                <a:lnTo>
                  <a:pt x="123" y="3"/>
                </a:lnTo>
                <a:lnTo>
                  <a:pt x="102" y="0"/>
                </a:lnTo>
                <a:lnTo>
                  <a:pt x="81" y="3"/>
                </a:lnTo>
                <a:lnTo>
                  <a:pt x="62" y="8"/>
                </a:lnTo>
                <a:lnTo>
                  <a:pt x="45" y="19"/>
                </a:lnTo>
                <a:lnTo>
                  <a:pt x="29" y="31"/>
                </a:lnTo>
                <a:lnTo>
                  <a:pt x="17" y="46"/>
                </a:lnTo>
                <a:lnTo>
                  <a:pt x="8" y="63"/>
                </a:lnTo>
                <a:lnTo>
                  <a:pt x="1" y="82"/>
                </a:lnTo>
                <a:lnTo>
                  <a:pt x="0" y="104"/>
                </a:lnTo>
                <a:lnTo>
                  <a:pt x="1" y="124"/>
                </a:lnTo>
                <a:lnTo>
                  <a:pt x="8" y="143"/>
                </a:lnTo>
                <a:lnTo>
                  <a:pt x="17" y="160"/>
                </a:lnTo>
                <a:lnTo>
                  <a:pt x="29" y="176"/>
                </a:lnTo>
                <a:lnTo>
                  <a:pt x="45" y="189"/>
                </a:lnTo>
                <a:lnTo>
                  <a:pt x="62" y="198"/>
                </a:lnTo>
                <a:lnTo>
                  <a:pt x="81" y="204"/>
                </a:lnTo>
                <a:lnTo>
                  <a:pt x="102" y="206"/>
                </a:lnTo>
                <a:lnTo>
                  <a:pt x="123" y="204"/>
                </a:lnTo>
                <a:lnTo>
                  <a:pt x="143" y="198"/>
                </a:lnTo>
                <a:lnTo>
                  <a:pt x="160" y="189"/>
                </a:lnTo>
                <a:lnTo>
                  <a:pt x="174" y="176"/>
                </a:lnTo>
                <a:lnTo>
                  <a:pt x="187" y="160"/>
                </a:lnTo>
                <a:lnTo>
                  <a:pt x="197" y="143"/>
                </a:lnTo>
                <a:lnTo>
                  <a:pt x="203" y="124"/>
                </a:lnTo>
                <a:lnTo>
                  <a:pt x="205" y="104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1541463" y="3584575"/>
            <a:ext cx="204787" cy="201613"/>
          </a:xfrm>
          <a:custGeom>
            <a:avLst/>
            <a:gdLst>
              <a:gd name="T0" fmla="*/ 0 w 143"/>
              <a:gd name="T1" fmla="*/ 2147483647 h 143"/>
              <a:gd name="T2" fmla="*/ 2147483647 w 143"/>
              <a:gd name="T3" fmla="*/ 2147483647 h 143"/>
              <a:gd name="T4" fmla="*/ 2147483647 w 143"/>
              <a:gd name="T5" fmla="*/ 2147483647 h 143"/>
              <a:gd name="T6" fmla="*/ 2147483647 w 143"/>
              <a:gd name="T7" fmla="*/ 0 h 143"/>
              <a:gd name="T8" fmla="*/ 2147483647 w 143"/>
              <a:gd name="T9" fmla="*/ 2147483647 h 143"/>
              <a:gd name="T10" fmla="*/ 2147483647 w 143"/>
              <a:gd name="T11" fmla="*/ 2147483647 h 143"/>
              <a:gd name="T12" fmla="*/ 0 w 143"/>
              <a:gd name="T13" fmla="*/ 2147483647 h 143"/>
              <a:gd name="T14" fmla="*/ 0 w 143"/>
              <a:gd name="T15" fmla="*/ 0 h 143"/>
              <a:gd name="T16" fmla="*/ 143 w 143"/>
              <a:gd name="T17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143" h="143">
                <a:moveTo>
                  <a:pt x="0" y="143"/>
                </a:moveTo>
                <a:lnTo>
                  <a:pt x="58" y="28"/>
                </a:lnTo>
                <a:lnTo>
                  <a:pt x="86" y="85"/>
                </a:lnTo>
                <a:lnTo>
                  <a:pt x="143" y="0"/>
                </a:lnTo>
                <a:lnTo>
                  <a:pt x="86" y="115"/>
                </a:lnTo>
                <a:lnTo>
                  <a:pt x="58" y="57"/>
                </a:lnTo>
                <a:lnTo>
                  <a:pt x="0" y="1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1541463" y="3584575"/>
            <a:ext cx="204787" cy="201613"/>
          </a:xfrm>
          <a:custGeom>
            <a:avLst/>
            <a:gdLst>
              <a:gd name="T0" fmla="*/ 0 w 143"/>
              <a:gd name="T1" fmla="*/ 2147483647 h 143"/>
              <a:gd name="T2" fmla="*/ 2147483647 w 143"/>
              <a:gd name="T3" fmla="*/ 2147483647 h 143"/>
              <a:gd name="T4" fmla="*/ 2147483647 w 143"/>
              <a:gd name="T5" fmla="*/ 2147483647 h 143"/>
              <a:gd name="T6" fmla="*/ 2147483647 w 143"/>
              <a:gd name="T7" fmla="*/ 0 h 143"/>
              <a:gd name="T8" fmla="*/ 2147483647 w 143"/>
              <a:gd name="T9" fmla="*/ 2147483647 h 143"/>
              <a:gd name="T10" fmla="*/ 2147483647 w 143"/>
              <a:gd name="T11" fmla="*/ 2147483647 h 143"/>
              <a:gd name="T12" fmla="*/ 0 w 143"/>
              <a:gd name="T13" fmla="*/ 2147483647 h 143"/>
              <a:gd name="T14" fmla="*/ 0 w 143"/>
              <a:gd name="T15" fmla="*/ 0 h 143"/>
              <a:gd name="T16" fmla="*/ 143 w 143"/>
              <a:gd name="T17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143" h="143">
                <a:moveTo>
                  <a:pt x="0" y="143"/>
                </a:moveTo>
                <a:lnTo>
                  <a:pt x="58" y="28"/>
                </a:lnTo>
                <a:lnTo>
                  <a:pt x="86" y="85"/>
                </a:lnTo>
                <a:lnTo>
                  <a:pt x="143" y="0"/>
                </a:lnTo>
                <a:lnTo>
                  <a:pt x="86" y="115"/>
                </a:lnTo>
                <a:lnTo>
                  <a:pt x="58" y="57"/>
                </a:lnTo>
                <a:lnTo>
                  <a:pt x="0" y="143"/>
                </a:lnTo>
                <a:close/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749425" y="3832225"/>
            <a:ext cx="10001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1677988" y="3105150"/>
            <a:ext cx="400050" cy="17463"/>
          </a:xfrm>
          <a:custGeom>
            <a:avLst/>
            <a:gdLst>
              <a:gd name="T0" fmla="*/ 2147483647 w 282"/>
              <a:gd name="T1" fmla="*/ 0 h 12"/>
              <a:gd name="T2" fmla="*/ 2147483647 w 282"/>
              <a:gd name="T3" fmla="*/ 2147483647 h 12"/>
              <a:gd name="T4" fmla="*/ 2147483647 w 282"/>
              <a:gd name="T5" fmla="*/ 2147483647 h 12"/>
              <a:gd name="T6" fmla="*/ 2147483647 w 282"/>
              <a:gd name="T7" fmla="*/ 2147483647 h 12"/>
              <a:gd name="T8" fmla="*/ 2147483647 w 282"/>
              <a:gd name="T9" fmla="*/ 2147483647 h 12"/>
              <a:gd name="T10" fmla="*/ 2147483647 w 282"/>
              <a:gd name="T11" fmla="*/ 0 h 12"/>
              <a:gd name="T12" fmla="*/ 2147483647 w 282"/>
              <a:gd name="T13" fmla="*/ 0 h 12"/>
              <a:gd name="T14" fmla="*/ 2147483647 w 282"/>
              <a:gd name="T15" fmla="*/ 2147483647 h 12"/>
              <a:gd name="T16" fmla="*/ 2147483647 w 282"/>
              <a:gd name="T17" fmla="*/ 2147483647 h 12"/>
              <a:gd name="T18" fmla="*/ 2147483647 w 282"/>
              <a:gd name="T19" fmla="*/ 2147483647 h 12"/>
              <a:gd name="T20" fmla="*/ 2147483647 w 282"/>
              <a:gd name="T21" fmla="*/ 2147483647 h 12"/>
              <a:gd name="T22" fmla="*/ 2147483647 w 282"/>
              <a:gd name="T23" fmla="*/ 0 h 12"/>
              <a:gd name="T24" fmla="*/ 2147483647 w 282"/>
              <a:gd name="T25" fmla="*/ 0 h 12"/>
              <a:gd name="T26" fmla="*/ 2147483647 w 282"/>
              <a:gd name="T27" fmla="*/ 2147483647 h 12"/>
              <a:gd name="T28" fmla="*/ 2147483647 w 282"/>
              <a:gd name="T29" fmla="*/ 2147483647 h 12"/>
              <a:gd name="T30" fmla="*/ 2147483647 w 282"/>
              <a:gd name="T31" fmla="*/ 2147483647 h 12"/>
              <a:gd name="T32" fmla="*/ 2147483647 w 282"/>
              <a:gd name="T33" fmla="*/ 2147483647 h 12"/>
              <a:gd name="T34" fmla="*/ 2147483647 w 282"/>
              <a:gd name="T35" fmla="*/ 0 h 12"/>
              <a:gd name="T36" fmla="*/ 2147483647 w 282"/>
              <a:gd name="T37" fmla="*/ 0 h 12"/>
              <a:gd name="T38" fmla="*/ 2147483647 w 282"/>
              <a:gd name="T39" fmla="*/ 2147483647 h 12"/>
              <a:gd name="T40" fmla="*/ 2147483647 w 282"/>
              <a:gd name="T41" fmla="*/ 2147483647 h 12"/>
              <a:gd name="T42" fmla="*/ 2147483647 w 282"/>
              <a:gd name="T43" fmla="*/ 2147483647 h 12"/>
              <a:gd name="T44" fmla="*/ 2147483647 w 282"/>
              <a:gd name="T45" fmla="*/ 2147483647 h 12"/>
              <a:gd name="T46" fmla="*/ 2147483647 w 282"/>
              <a:gd name="T47" fmla="*/ 0 h 12"/>
              <a:gd name="T48" fmla="*/ 2147483647 w 282"/>
              <a:gd name="T49" fmla="*/ 0 h 12"/>
              <a:gd name="T50" fmla="*/ 2147483647 w 282"/>
              <a:gd name="T51" fmla="*/ 2147483647 h 12"/>
              <a:gd name="T52" fmla="*/ 2147483647 w 282"/>
              <a:gd name="T53" fmla="*/ 2147483647 h 12"/>
              <a:gd name="T54" fmla="*/ 2147483647 w 282"/>
              <a:gd name="T55" fmla="*/ 2147483647 h 12"/>
              <a:gd name="T56" fmla="*/ 2147483647 w 282"/>
              <a:gd name="T57" fmla="*/ 2147483647 h 12"/>
              <a:gd name="T58" fmla="*/ 2147483647 w 282"/>
              <a:gd name="T59" fmla="*/ 0 h 12"/>
              <a:gd name="T60" fmla="*/ 2147483647 w 282"/>
              <a:gd name="T61" fmla="*/ 0 h 12"/>
              <a:gd name="T62" fmla="*/ 2147483647 w 282"/>
              <a:gd name="T63" fmla="*/ 2147483647 h 12"/>
              <a:gd name="T64" fmla="*/ 2147483647 w 282"/>
              <a:gd name="T65" fmla="*/ 2147483647 h 12"/>
              <a:gd name="T66" fmla="*/ 2147483647 w 282"/>
              <a:gd name="T67" fmla="*/ 2147483647 h 12"/>
              <a:gd name="T68" fmla="*/ 2147483647 w 282"/>
              <a:gd name="T69" fmla="*/ 2147483647 h 12"/>
              <a:gd name="T70" fmla="*/ 2147483647 w 282"/>
              <a:gd name="T71" fmla="*/ 0 h 12"/>
              <a:gd name="T72" fmla="*/ 2147483647 w 282"/>
              <a:gd name="T73" fmla="*/ 0 h 12"/>
              <a:gd name="T74" fmla="*/ 2147483647 w 282"/>
              <a:gd name="T75" fmla="*/ 2147483647 h 12"/>
              <a:gd name="T76" fmla="*/ 2147483647 w 282"/>
              <a:gd name="T77" fmla="*/ 2147483647 h 12"/>
              <a:gd name="T78" fmla="*/ 2147483647 w 282"/>
              <a:gd name="T79" fmla="*/ 2147483647 h 12"/>
              <a:gd name="T80" fmla="*/ 2147483647 w 282"/>
              <a:gd name="T81" fmla="*/ 2147483647 h 12"/>
              <a:gd name="T82" fmla="*/ 2147483647 w 282"/>
              <a:gd name="T83" fmla="*/ 0 h 12"/>
              <a:gd name="T84" fmla="*/ 2147483647 w 282"/>
              <a:gd name="T85" fmla="*/ 0 h 12"/>
              <a:gd name="T86" fmla="*/ 2147483647 w 282"/>
              <a:gd name="T87" fmla="*/ 2147483647 h 12"/>
              <a:gd name="T88" fmla="*/ 2147483647 w 282"/>
              <a:gd name="T89" fmla="*/ 2147483647 h 12"/>
              <a:gd name="T90" fmla="*/ 2147483647 w 282"/>
              <a:gd name="T91" fmla="*/ 2147483647 h 12"/>
              <a:gd name="T92" fmla="*/ 2147483647 w 282"/>
              <a:gd name="T93" fmla="*/ 2147483647 h 12"/>
              <a:gd name="T94" fmla="*/ 2147483647 w 282"/>
              <a:gd name="T95" fmla="*/ 0 h 12"/>
              <a:gd name="T96" fmla="*/ 2147483647 w 282"/>
              <a:gd name="T97" fmla="*/ 0 h 12"/>
              <a:gd name="T98" fmla="*/ 2147483647 w 282"/>
              <a:gd name="T99" fmla="*/ 2147483647 h 12"/>
              <a:gd name="T100" fmla="*/ 2147483647 w 282"/>
              <a:gd name="T101" fmla="*/ 2147483647 h 12"/>
              <a:gd name="T102" fmla="*/ 2147483647 w 282"/>
              <a:gd name="T103" fmla="*/ 2147483647 h 12"/>
              <a:gd name="T104" fmla="*/ 2147483647 w 282"/>
              <a:gd name="T105" fmla="*/ 2147483647 h 12"/>
              <a:gd name="T106" fmla="*/ 2147483647 w 282"/>
              <a:gd name="T107" fmla="*/ 0 h 12"/>
              <a:gd name="T108" fmla="*/ 0 w 282"/>
              <a:gd name="T109" fmla="*/ 0 h 12"/>
              <a:gd name="T110" fmla="*/ 282 w 282"/>
              <a:gd name="T1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T108" t="T109" r="T110" b="T111"/>
            <a:pathLst>
              <a:path w="282" h="12">
                <a:moveTo>
                  <a:pt x="4" y="0"/>
                </a:moveTo>
                <a:lnTo>
                  <a:pt x="15" y="0"/>
                </a:lnTo>
                <a:lnTo>
                  <a:pt x="19" y="2"/>
                </a:lnTo>
                <a:lnTo>
                  <a:pt x="21" y="6"/>
                </a:lnTo>
                <a:lnTo>
                  <a:pt x="19" y="10"/>
                </a:lnTo>
                <a:lnTo>
                  <a:pt x="15" y="12"/>
                </a:lnTo>
                <a:lnTo>
                  <a:pt x="4" y="12"/>
                </a:lnTo>
                <a:lnTo>
                  <a:pt x="1" y="10"/>
                </a:lnTo>
                <a:lnTo>
                  <a:pt x="0" y="6"/>
                </a:lnTo>
                <a:lnTo>
                  <a:pt x="1" y="2"/>
                </a:lnTo>
                <a:lnTo>
                  <a:pt x="4" y="0"/>
                </a:lnTo>
                <a:close/>
                <a:moveTo>
                  <a:pt x="37" y="0"/>
                </a:moveTo>
                <a:lnTo>
                  <a:pt x="48" y="0"/>
                </a:lnTo>
                <a:lnTo>
                  <a:pt x="52" y="2"/>
                </a:lnTo>
                <a:lnTo>
                  <a:pt x="54" y="6"/>
                </a:lnTo>
                <a:lnTo>
                  <a:pt x="52" y="10"/>
                </a:lnTo>
                <a:lnTo>
                  <a:pt x="48" y="12"/>
                </a:lnTo>
                <a:lnTo>
                  <a:pt x="37" y="12"/>
                </a:lnTo>
                <a:lnTo>
                  <a:pt x="34" y="10"/>
                </a:lnTo>
                <a:lnTo>
                  <a:pt x="31" y="6"/>
                </a:lnTo>
                <a:lnTo>
                  <a:pt x="34" y="2"/>
                </a:lnTo>
                <a:lnTo>
                  <a:pt x="37" y="0"/>
                </a:lnTo>
                <a:close/>
                <a:moveTo>
                  <a:pt x="70" y="0"/>
                </a:moveTo>
                <a:lnTo>
                  <a:pt x="81" y="0"/>
                </a:lnTo>
                <a:lnTo>
                  <a:pt x="85" y="2"/>
                </a:lnTo>
                <a:lnTo>
                  <a:pt x="86" y="6"/>
                </a:lnTo>
                <a:lnTo>
                  <a:pt x="85" y="10"/>
                </a:lnTo>
                <a:lnTo>
                  <a:pt x="81" y="12"/>
                </a:lnTo>
                <a:lnTo>
                  <a:pt x="70" y="12"/>
                </a:lnTo>
                <a:lnTo>
                  <a:pt x="66" y="10"/>
                </a:lnTo>
                <a:lnTo>
                  <a:pt x="64" y="6"/>
                </a:lnTo>
                <a:lnTo>
                  <a:pt x="66" y="2"/>
                </a:lnTo>
                <a:lnTo>
                  <a:pt x="70" y="0"/>
                </a:lnTo>
                <a:close/>
                <a:moveTo>
                  <a:pt x="103" y="0"/>
                </a:moveTo>
                <a:lnTo>
                  <a:pt x="113" y="0"/>
                </a:lnTo>
                <a:lnTo>
                  <a:pt x="117" y="2"/>
                </a:lnTo>
                <a:lnTo>
                  <a:pt x="119" y="6"/>
                </a:lnTo>
                <a:lnTo>
                  <a:pt x="117" y="10"/>
                </a:lnTo>
                <a:lnTo>
                  <a:pt x="113" y="12"/>
                </a:lnTo>
                <a:lnTo>
                  <a:pt x="103" y="12"/>
                </a:lnTo>
                <a:lnTo>
                  <a:pt x="98" y="10"/>
                </a:lnTo>
                <a:lnTo>
                  <a:pt x="97" y="6"/>
                </a:lnTo>
                <a:lnTo>
                  <a:pt x="98" y="2"/>
                </a:lnTo>
                <a:lnTo>
                  <a:pt x="103" y="0"/>
                </a:lnTo>
                <a:close/>
                <a:moveTo>
                  <a:pt x="136" y="0"/>
                </a:moveTo>
                <a:lnTo>
                  <a:pt x="146" y="0"/>
                </a:lnTo>
                <a:lnTo>
                  <a:pt x="150" y="2"/>
                </a:lnTo>
                <a:lnTo>
                  <a:pt x="152" y="6"/>
                </a:lnTo>
                <a:lnTo>
                  <a:pt x="150" y="10"/>
                </a:lnTo>
                <a:lnTo>
                  <a:pt x="146" y="12"/>
                </a:lnTo>
                <a:lnTo>
                  <a:pt x="136" y="12"/>
                </a:lnTo>
                <a:lnTo>
                  <a:pt x="131" y="10"/>
                </a:lnTo>
                <a:lnTo>
                  <a:pt x="130" y="6"/>
                </a:lnTo>
                <a:lnTo>
                  <a:pt x="131" y="2"/>
                </a:lnTo>
                <a:lnTo>
                  <a:pt x="136" y="0"/>
                </a:lnTo>
                <a:close/>
                <a:moveTo>
                  <a:pt x="167" y="0"/>
                </a:moveTo>
                <a:lnTo>
                  <a:pt x="179" y="0"/>
                </a:lnTo>
                <a:lnTo>
                  <a:pt x="182" y="2"/>
                </a:lnTo>
                <a:lnTo>
                  <a:pt x="184" y="6"/>
                </a:lnTo>
                <a:lnTo>
                  <a:pt x="182" y="10"/>
                </a:lnTo>
                <a:lnTo>
                  <a:pt x="179" y="12"/>
                </a:lnTo>
                <a:lnTo>
                  <a:pt x="167" y="12"/>
                </a:lnTo>
                <a:lnTo>
                  <a:pt x="164" y="10"/>
                </a:lnTo>
                <a:lnTo>
                  <a:pt x="163" y="6"/>
                </a:lnTo>
                <a:lnTo>
                  <a:pt x="164" y="2"/>
                </a:lnTo>
                <a:lnTo>
                  <a:pt x="167" y="0"/>
                </a:lnTo>
                <a:close/>
                <a:moveTo>
                  <a:pt x="200" y="0"/>
                </a:moveTo>
                <a:lnTo>
                  <a:pt x="212" y="0"/>
                </a:lnTo>
                <a:lnTo>
                  <a:pt x="215" y="2"/>
                </a:lnTo>
                <a:lnTo>
                  <a:pt x="217" y="6"/>
                </a:lnTo>
                <a:lnTo>
                  <a:pt x="215" y="10"/>
                </a:lnTo>
                <a:lnTo>
                  <a:pt x="212" y="12"/>
                </a:lnTo>
                <a:lnTo>
                  <a:pt x="200" y="12"/>
                </a:lnTo>
                <a:lnTo>
                  <a:pt x="197" y="10"/>
                </a:lnTo>
                <a:lnTo>
                  <a:pt x="195" y="6"/>
                </a:lnTo>
                <a:lnTo>
                  <a:pt x="197" y="2"/>
                </a:lnTo>
                <a:lnTo>
                  <a:pt x="200" y="0"/>
                </a:lnTo>
                <a:close/>
                <a:moveTo>
                  <a:pt x="233" y="0"/>
                </a:moveTo>
                <a:lnTo>
                  <a:pt x="245" y="0"/>
                </a:lnTo>
                <a:lnTo>
                  <a:pt x="248" y="2"/>
                </a:lnTo>
                <a:lnTo>
                  <a:pt x="249" y="6"/>
                </a:lnTo>
                <a:lnTo>
                  <a:pt x="248" y="10"/>
                </a:lnTo>
                <a:lnTo>
                  <a:pt x="245" y="12"/>
                </a:lnTo>
                <a:lnTo>
                  <a:pt x="233" y="12"/>
                </a:lnTo>
                <a:lnTo>
                  <a:pt x="230" y="10"/>
                </a:lnTo>
                <a:lnTo>
                  <a:pt x="227" y="6"/>
                </a:lnTo>
                <a:lnTo>
                  <a:pt x="230" y="2"/>
                </a:lnTo>
                <a:lnTo>
                  <a:pt x="233" y="0"/>
                </a:lnTo>
                <a:close/>
                <a:moveTo>
                  <a:pt x="266" y="0"/>
                </a:moveTo>
                <a:lnTo>
                  <a:pt x="276" y="0"/>
                </a:lnTo>
                <a:lnTo>
                  <a:pt x="280" y="2"/>
                </a:lnTo>
                <a:lnTo>
                  <a:pt x="282" y="6"/>
                </a:lnTo>
                <a:lnTo>
                  <a:pt x="280" y="10"/>
                </a:lnTo>
                <a:lnTo>
                  <a:pt x="276" y="12"/>
                </a:lnTo>
                <a:lnTo>
                  <a:pt x="266" y="12"/>
                </a:lnTo>
                <a:lnTo>
                  <a:pt x="262" y="10"/>
                </a:lnTo>
                <a:lnTo>
                  <a:pt x="260" y="6"/>
                </a:lnTo>
                <a:lnTo>
                  <a:pt x="262" y="2"/>
                </a:lnTo>
                <a:lnTo>
                  <a:pt x="266" y="0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2052638" y="3046413"/>
            <a:ext cx="138112" cy="136525"/>
          </a:xfrm>
          <a:custGeom>
            <a:avLst/>
            <a:gdLst>
              <a:gd name="T0" fmla="*/ 0 w 97"/>
              <a:gd name="T1" fmla="*/ 0 h 98"/>
              <a:gd name="T2" fmla="*/ 2147483647 w 97"/>
              <a:gd name="T3" fmla="*/ 2147483647 h 98"/>
              <a:gd name="T4" fmla="*/ 0 w 97"/>
              <a:gd name="T5" fmla="*/ 2147483647 h 98"/>
              <a:gd name="T6" fmla="*/ 0 w 97"/>
              <a:gd name="T7" fmla="*/ 0 h 98"/>
              <a:gd name="T8" fmla="*/ 0 w 97"/>
              <a:gd name="T9" fmla="*/ 0 h 98"/>
              <a:gd name="T10" fmla="*/ 97 w 97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97" h="98">
                <a:moveTo>
                  <a:pt x="0" y="0"/>
                </a:moveTo>
                <a:lnTo>
                  <a:pt x="97" y="49"/>
                </a:lnTo>
                <a:lnTo>
                  <a:pt x="0" y="9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7894638" y="2873375"/>
            <a:ext cx="363537" cy="3635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7894638" y="2873375"/>
            <a:ext cx="363537" cy="36353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8016875" y="2952750"/>
            <a:ext cx="11906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7894638" y="3721100"/>
            <a:ext cx="363537" cy="365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7894638" y="3721100"/>
            <a:ext cx="363537" cy="3651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8010525" y="3800475"/>
            <a:ext cx="1301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35" name="Line 34"/>
          <p:cNvSpPr>
            <a:spLocks noChangeShapeType="1"/>
          </p:cNvSpPr>
          <p:nvPr/>
        </p:nvSpPr>
        <p:spPr bwMode="auto">
          <a:xfrm flipV="1">
            <a:off x="7407275" y="3127375"/>
            <a:ext cx="393700" cy="3587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7742238" y="3054350"/>
            <a:ext cx="152400" cy="144463"/>
          </a:xfrm>
          <a:custGeom>
            <a:avLst/>
            <a:gdLst>
              <a:gd name="T0" fmla="*/ 0 w 107"/>
              <a:gd name="T1" fmla="*/ 2147483647 h 102"/>
              <a:gd name="T2" fmla="*/ 2147483647 w 107"/>
              <a:gd name="T3" fmla="*/ 0 h 102"/>
              <a:gd name="T4" fmla="*/ 2147483647 w 107"/>
              <a:gd name="T5" fmla="*/ 2147483647 h 102"/>
              <a:gd name="T6" fmla="*/ 0 w 107"/>
              <a:gd name="T7" fmla="*/ 2147483647 h 102"/>
              <a:gd name="T8" fmla="*/ 0 w 107"/>
              <a:gd name="T9" fmla="*/ 0 h 102"/>
              <a:gd name="T10" fmla="*/ 107 w 107"/>
              <a:gd name="T11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107" h="102">
                <a:moveTo>
                  <a:pt x="0" y="28"/>
                </a:moveTo>
                <a:lnTo>
                  <a:pt x="107" y="0"/>
                </a:lnTo>
                <a:lnTo>
                  <a:pt x="65" y="102"/>
                </a:lnTo>
                <a:lnTo>
                  <a:pt x="0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Line 36"/>
          <p:cNvSpPr>
            <a:spLocks noChangeShapeType="1"/>
          </p:cNvSpPr>
          <p:nvPr/>
        </p:nvSpPr>
        <p:spPr bwMode="auto">
          <a:xfrm>
            <a:off x="7407275" y="3479800"/>
            <a:ext cx="393700" cy="3429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7742238" y="3760788"/>
            <a:ext cx="152400" cy="141287"/>
          </a:xfrm>
          <a:custGeom>
            <a:avLst/>
            <a:gdLst>
              <a:gd name="T0" fmla="*/ 2147483647 w 107"/>
              <a:gd name="T1" fmla="*/ 0 h 100"/>
              <a:gd name="T2" fmla="*/ 2147483647 w 107"/>
              <a:gd name="T3" fmla="*/ 2147483647 h 100"/>
              <a:gd name="T4" fmla="*/ 0 w 107"/>
              <a:gd name="T5" fmla="*/ 2147483647 h 100"/>
              <a:gd name="T6" fmla="*/ 2147483647 w 107"/>
              <a:gd name="T7" fmla="*/ 0 h 100"/>
              <a:gd name="T8" fmla="*/ 0 w 107"/>
              <a:gd name="T9" fmla="*/ 0 h 100"/>
              <a:gd name="T10" fmla="*/ 107 w 107"/>
              <a:gd name="T11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107" h="100">
                <a:moveTo>
                  <a:pt x="65" y="0"/>
                </a:moveTo>
                <a:lnTo>
                  <a:pt x="107" y="100"/>
                </a:lnTo>
                <a:lnTo>
                  <a:pt x="0" y="73"/>
                </a:lnTo>
                <a:lnTo>
                  <a:pt x="6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7551738" y="3689350"/>
            <a:ext cx="1000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7432675" y="3078163"/>
            <a:ext cx="1047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~</a:t>
            </a: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7532688" y="3078163"/>
            <a:ext cx="1000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2190750" y="2960688"/>
            <a:ext cx="303213" cy="303212"/>
          </a:xfrm>
          <a:custGeom>
            <a:avLst/>
            <a:gdLst>
              <a:gd name="T0" fmla="*/ 2147483647 w 215"/>
              <a:gd name="T1" fmla="*/ 2147483647 h 215"/>
              <a:gd name="T2" fmla="*/ 2147483647 w 215"/>
              <a:gd name="T3" fmla="*/ 2147483647 h 215"/>
              <a:gd name="T4" fmla="*/ 2147483647 w 215"/>
              <a:gd name="T5" fmla="*/ 2147483647 h 215"/>
              <a:gd name="T6" fmla="*/ 2147483647 w 215"/>
              <a:gd name="T7" fmla="*/ 2147483647 h 215"/>
              <a:gd name="T8" fmla="*/ 2147483647 w 215"/>
              <a:gd name="T9" fmla="*/ 2147483647 h 215"/>
              <a:gd name="T10" fmla="*/ 2147483647 w 215"/>
              <a:gd name="T11" fmla="*/ 2147483647 h 215"/>
              <a:gd name="T12" fmla="*/ 2147483647 w 215"/>
              <a:gd name="T13" fmla="*/ 2147483647 h 215"/>
              <a:gd name="T14" fmla="*/ 2147483647 w 215"/>
              <a:gd name="T15" fmla="*/ 2147483647 h 215"/>
              <a:gd name="T16" fmla="*/ 2147483647 w 215"/>
              <a:gd name="T17" fmla="*/ 0 h 215"/>
              <a:gd name="T18" fmla="*/ 2147483647 w 215"/>
              <a:gd name="T19" fmla="*/ 2147483647 h 215"/>
              <a:gd name="T20" fmla="*/ 2147483647 w 215"/>
              <a:gd name="T21" fmla="*/ 2147483647 h 215"/>
              <a:gd name="T22" fmla="*/ 2147483647 w 215"/>
              <a:gd name="T23" fmla="*/ 2147483647 h 215"/>
              <a:gd name="T24" fmla="*/ 2147483647 w 215"/>
              <a:gd name="T25" fmla="*/ 2147483647 h 215"/>
              <a:gd name="T26" fmla="*/ 2147483647 w 215"/>
              <a:gd name="T27" fmla="*/ 2147483647 h 215"/>
              <a:gd name="T28" fmla="*/ 2147483647 w 215"/>
              <a:gd name="T29" fmla="*/ 2147483647 h 215"/>
              <a:gd name="T30" fmla="*/ 2147483647 w 215"/>
              <a:gd name="T31" fmla="*/ 2147483647 h 215"/>
              <a:gd name="T32" fmla="*/ 0 w 215"/>
              <a:gd name="T33" fmla="*/ 2147483647 h 215"/>
              <a:gd name="T34" fmla="*/ 2147483647 w 215"/>
              <a:gd name="T35" fmla="*/ 2147483647 h 215"/>
              <a:gd name="T36" fmla="*/ 2147483647 w 215"/>
              <a:gd name="T37" fmla="*/ 2147483647 h 215"/>
              <a:gd name="T38" fmla="*/ 2147483647 w 215"/>
              <a:gd name="T39" fmla="*/ 2147483647 h 215"/>
              <a:gd name="T40" fmla="*/ 2147483647 w 215"/>
              <a:gd name="T41" fmla="*/ 2147483647 h 215"/>
              <a:gd name="T42" fmla="*/ 2147483647 w 215"/>
              <a:gd name="T43" fmla="*/ 2147483647 h 215"/>
              <a:gd name="T44" fmla="*/ 2147483647 w 215"/>
              <a:gd name="T45" fmla="*/ 2147483647 h 215"/>
              <a:gd name="T46" fmla="*/ 2147483647 w 215"/>
              <a:gd name="T47" fmla="*/ 2147483647 h 215"/>
              <a:gd name="T48" fmla="*/ 2147483647 w 215"/>
              <a:gd name="T49" fmla="*/ 2147483647 h 215"/>
              <a:gd name="T50" fmla="*/ 2147483647 w 215"/>
              <a:gd name="T51" fmla="*/ 2147483647 h 215"/>
              <a:gd name="T52" fmla="*/ 2147483647 w 215"/>
              <a:gd name="T53" fmla="*/ 2147483647 h 215"/>
              <a:gd name="T54" fmla="*/ 2147483647 w 215"/>
              <a:gd name="T55" fmla="*/ 2147483647 h 215"/>
              <a:gd name="T56" fmla="*/ 2147483647 w 215"/>
              <a:gd name="T57" fmla="*/ 2147483647 h 215"/>
              <a:gd name="T58" fmla="*/ 2147483647 w 215"/>
              <a:gd name="T59" fmla="*/ 2147483647 h 215"/>
              <a:gd name="T60" fmla="*/ 2147483647 w 215"/>
              <a:gd name="T61" fmla="*/ 2147483647 h 215"/>
              <a:gd name="T62" fmla="*/ 2147483647 w 215"/>
              <a:gd name="T63" fmla="*/ 2147483647 h 215"/>
              <a:gd name="T64" fmla="*/ 2147483647 w 215"/>
              <a:gd name="T65" fmla="*/ 2147483647 h 215"/>
              <a:gd name="T66" fmla="*/ 0 w 215"/>
              <a:gd name="T67" fmla="*/ 0 h 215"/>
              <a:gd name="T68" fmla="*/ 215 w 215"/>
              <a:gd name="T69" fmla="*/ 215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215" h="215">
                <a:moveTo>
                  <a:pt x="215" y="108"/>
                </a:moveTo>
                <a:lnTo>
                  <a:pt x="212" y="87"/>
                </a:lnTo>
                <a:lnTo>
                  <a:pt x="207" y="66"/>
                </a:lnTo>
                <a:lnTo>
                  <a:pt x="197" y="48"/>
                </a:lnTo>
                <a:lnTo>
                  <a:pt x="184" y="32"/>
                </a:lnTo>
                <a:lnTo>
                  <a:pt x="168" y="19"/>
                </a:lnTo>
                <a:lnTo>
                  <a:pt x="150" y="10"/>
                </a:lnTo>
                <a:lnTo>
                  <a:pt x="130" y="3"/>
                </a:lnTo>
                <a:lnTo>
                  <a:pt x="108" y="0"/>
                </a:lnTo>
                <a:lnTo>
                  <a:pt x="87" y="3"/>
                </a:lnTo>
                <a:lnTo>
                  <a:pt x="66" y="10"/>
                </a:lnTo>
                <a:lnTo>
                  <a:pt x="48" y="19"/>
                </a:lnTo>
                <a:lnTo>
                  <a:pt x="32" y="32"/>
                </a:lnTo>
                <a:lnTo>
                  <a:pt x="20" y="48"/>
                </a:lnTo>
                <a:lnTo>
                  <a:pt x="9" y="66"/>
                </a:lnTo>
                <a:lnTo>
                  <a:pt x="3" y="87"/>
                </a:lnTo>
                <a:lnTo>
                  <a:pt x="0" y="108"/>
                </a:lnTo>
                <a:lnTo>
                  <a:pt x="3" y="130"/>
                </a:lnTo>
                <a:lnTo>
                  <a:pt x="9" y="150"/>
                </a:lnTo>
                <a:lnTo>
                  <a:pt x="20" y="168"/>
                </a:lnTo>
                <a:lnTo>
                  <a:pt x="32" y="184"/>
                </a:lnTo>
                <a:lnTo>
                  <a:pt x="48" y="197"/>
                </a:lnTo>
                <a:lnTo>
                  <a:pt x="66" y="207"/>
                </a:lnTo>
                <a:lnTo>
                  <a:pt x="87" y="212"/>
                </a:lnTo>
                <a:lnTo>
                  <a:pt x="108" y="215"/>
                </a:lnTo>
                <a:lnTo>
                  <a:pt x="130" y="212"/>
                </a:lnTo>
                <a:lnTo>
                  <a:pt x="150" y="207"/>
                </a:lnTo>
                <a:lnTo>
                  <a:pt x="168" y="197"/>
                </a:lnTo>
                <a:lnTo>
                  <a:pt x="184" y="184"/>
                </a:lnTo>
                <a:lnTo>
                  <a:pt x="197" y="168"/>
                </a:lnTo>
                <a:lnTo>
                  <a:pt x="207" y="150"/>
                </a:lnTo>
                <a:lnTo>
                  <a:pt x="212" y="130"/>
                </a:lnTo>
                <a:lnTo>
                  <a:pt x="215" y="10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2190750" y="2960688"/>
            <a:ext cx="303213" cy="303212"/>
          </a:xfrm>
          <a:custGeom>
            <a:avLst/>
            <a:gdLst>
              <a:gd name="T0" fmla="*/ 2147483647 w 215"/>
              <a:gd name="T1" fmla="*/ 2147483647 h 215"/>
              <a:gd name="T2" fmla="*/ 2147483647 w 215"/>
              <a:gd name="T3" fmla="*/ 2147483647 h 215"/>
              <a:gd name="T4" fmla="*/ 2147483647 w 215"/>
              <a:gd name="T5" fmla="*/ 2147483647 h 215"/>
              <a:gd name="T6" fmla="*/ 2147483647 w 215"/>
              <a:gd name="T7" fmla="*/ 2147483647 h 215"/>
              <a:gd name="T8" fmla="*/ 2147483647 w 215"/>
              <a:gd name="T9" fmla="*/ 2147483647 h 215"/>
              <a:gd name="T10" fmla="*/ 2147483647 w 215"/>
              <a:gd name="T11" fmla="*/ 2147483647 h 215"/>
              <a:gd name="T12" fmla="*/ 2147483647 w 215"/>
              <a:gd name="T13" fmla="*/ 2147483647 h 215"/>
              <a:gd name="T14" fmla="*/ 2147483647 w 215"/>
              <a:gd name="T15" fmla="*/ 2147483647 h 215"/>
              <a:gd name="T16" fmla="*/ 2147483647 w 215"/>
              <a:gd name="T17" fmla="*/ 0 h 215"/>
              <a:gd name="T18" fmla="*/ 2147483647 w 215"/>
              <a:gd name="T19" fmla="*/ 2147483647 h 215"/>
              <a:gd name="T20" fmla="*/ 2147483647 w 215"/>
              <a:gd name="T21" fmla="*/ 2147483647 h 215"/>
              <a:gd name="T22" fmla="*/ 2147483647 w 215"/>
              <a:gd name="T23" fmla="*/ 2147483647 h 215"/>
              <a:gd name="T24" fmla="*/ 2147483647 w 215"/>
              <a:gd name="T25" fmla="*/ 2147483647 h 215"/>
              <a:gd name="T26" fmla="*/ 2147483647 w 215"/>
              <a:gd name="T27" fmla="*/ 2147483647 h 215"/>
              <a:gd name="T28" fmla="*/ 2147483647 w 215"/>
              <a:gd name="T29" fmla="*/ 2147483647 h 215"/>
              <a:gd name="T30" fmla="*/ 2147483647 w 215"/>
              <a:gd name="T31" fmla="*/ 2147483647 h 215"/>
              <a:gd name="T32" fmla="*/ 0 w 215"/>
              <a:gd name="T33" fmla="*/ 2147483647 h 215"/>
              <a:gd name="T34" fmla="*/ 2147483647 w 215"/>
              <a:gd name="T35" fmla="*/ 2147483647 h 215"/>
              <a:gd name="T36" fmla="*/ 2147483647 w 215"/>
              <a:gd name="T37" fmla="*/ 2147483647 h 215"/>
              <a:gd name="T38" fmla="*/ 2147483647 w 215"/>
              <a:gd name="T39" fmla="*/ 2147483647 h 215"/>
              <a:gd name="T40" fmla="*/ 2147483647 w 215"/>
              <a:gd name="T41" fmla="*/ 2147483647 h 215"/>
              <a:gd name="T42" fmla="*/ 2147483647 w 215"/>
              <a:gd name="T43" fmla="*/ 2147483647 h 215"/>
              <a:gd name="T44" fmla="*/ 2147483647 w 215"/>
              <a:gd name="T45" fmla="*/ 2147483647 h 215"/>
              <a:gd name="T46" fmla="*/ 2147483647 w 215"/>
              <a:gd name="T47" fmla="*/ 2147483647 h 215"/>
              <a:gd name="T48" fmla="*/ 2147483647 w 215"/>
              <a:gd name="T49" fmla="*/ 2147483647 h 215"/>
              <a:gd name="T50" fmla="*/ 2147483647 w 215"/>
              <a:gd name="T51" fmla="*/ 2147483647 h 215"/>
              <a:gd name="T52" fmla="*/ 2147483647 w 215"/>
              <a:gd name="T53" fmla="*/ 2147483647 h 215"/>
              <a:gd name="T54" fmla="*/ 2147483647 w 215"/>
              <a:gd name="T55" fmla="*/ 2147483647 h 215"/>
              <a:gd name="T56" fmla="*/ 2147483647 w 215"/>
              <a:gd name="T57" fmla="*/ 2147483647 h 215"/>
              <a:gd name="T58" fmla="*/ 2147483647 w 215"/>
              <a:gd name="T59" fmla="*/ 2147483647 h 215"/>
              <a:gd name="T60" fmla="*/ 2147483647 w 215"/>
              <a:gd name="T61" fmla="*/ 2147483647 h 215"/>
              <a:gd name="T62" fmla="*/ 2147483647 w 215"/>
              <a:gd name="T63" fmla="*/ 2147483647 h 215"/>
              <a:gd name="T64" fmla="*/ 2147483647 w 215"/>
              <a:gd name="T65" fmla="*/ 2147483647 h 215"/>
              <a:gd name="T66" fmla="*/ 0 w 215"/>
              <a:gd name="T67" fmla="*/ 0 h 215"/>
              <a:gd name="T68" fmla="*/ 215 w 215"/>
              <a:gd name="T69" fmla="*/ 215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215" h="215">
                <a:moveTo>
                  <a:pt x="215" y="108"/>
                </a:moveTo>
                <a:lnTo>
                  <a:pt x="212" y="87"/>
                </a:lnTo>
                <a:lnTo>
                  <a:pt x="207" y="66"/>
                </a:lnTo>
                <a:lnTo>
                  <a:pt x="197" y="48"/>
                </a:lnTo>
                <a:lnTo>
                  <a:pt x="184" y="32"/>
                </a:lnTo>
                <a:lnTo>
                  <a:pt x="168" y="19"/>
                </a:lnTo>
                <a:lnTo>
                  <a:pt x="150" y="10"/>
                </a:lnTo>
                <a:lnTo>
                  <a:pt x="130" y="3"/>
                </a:lnTo>
                <a:lnTo>
                  <a:pt x="108" y="0"/>
                </a:lnTo>
                <a:lnTo>
                  <a:pt x="87" y="3"/>
                </a:lnTo>
                <a:lnTo>
                  <a:pt x="66" y="10"/>
                </a:lnTo>
                <a:lnTo>
                  <a:pt x="48" y="19"/>
                </a:lnTo>
                <a:lnTo>
                  <a:pt x="32" y="32"/>
                </a:lnTo>
                <a:lnTo>
                  <a:pt x="20" y="48"/>
                </a:lnTo>
                <a:lnTo>
                  <a:pt x="9" y="66"/>
                </a:lnTo>
                <a:lnTo>
                  <a:pt x="3" y="87"/>
                </a:lnTo>
                <a:lnTo>
                  <a:pt x="0" y="108"/>
                </a:lnTo>
                <a:lnTo>
                  <a:pt x="3" y="130"/>
                </a:lnTo>
                <a:lnTo>
                  <a:pt x="9" y="150"/>
                </a:lnTo>
                <a:lnTo>
                  <a:pt x="20" y="168"/>
                </a:lnTo>
                <a:lnTo>
                  <a:pt x="32" y="184"/>
                </a:lnTo>
                <a:lnTo>
                  <a:pt x="48" y="197"/>
                </a:lnTo>
                <a:lnTo>
                  <a:pt x="66" y="207"/>
                </a:lnTo>
                <a:lnTo>
                  <a:pt x="87" y="212"/>
                </a:lnTo>
                <a:lnTo>
                  <a:pt x="108" y="215"/>
                </a:lnTo>
                <a:lnTo>
                  <a:pt x="130" y="212"/>
                </a:lnTo>
                <a:lnTo>
                  <a:pt x="150" y="207"/>
                </a:lnTo>
                <a:lnTo>
                  <a:pt x="168" y="197"/>
                </a:lnTo>
                <a:lnTo>
                  <a:pt x="184" y="184"/>
                </a:lnTo>
                <a:lnTo>
                  <a:pt x="197" y="168"/>
                </a:lnTo>
                <a:lnTo>
                  <a:pt x="207" y="150"/>
                </a:lnTo>
                <a:lnTo>
                  <a:pt x="212" y="130"/>
                </a:lnTo>
                <a:lnTo>
                  <a:pt x="215" y="108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90750" y="2960688"/>
            <a:ext cx="303213" cy="303212"/>
          </a:xfrm>
          <a:custGeom>
            <a:avLst/>
            <a:gdLst>
              <a:gd name="T0" fmla="*/ 2147483647 w 215"/>
              <a:gd name="T1" fmla="*/ 2147483647 h 215"/>
              <a:gd name="T2" fmla="*/ 2147483647 w 215"/>
              <a:gd name="T3" fmla="*/ 2147483647 h 215"/>
              <a:gd name="T4" fmla="*/ 2147483647 w 215"/>
              <a:gd name="T5" fmla="*/ 2147483647 h 215"/>
              <a:gd name="T6" fmla="*/ 2147483647 w 215"/>
              <a:gd name="T7" fmla="*/ 2147483647 h 215"/>
              <a:gd name="T8" fmla="*/ 2147483647 w 215"/>
              <a:gd name="T9" fmla="*/ 2147483647 h 215"/>
              <a:gd name="T10" fmla="*/ 2147483647 w 215"/>
              <a:gd name="T11" fmla="*/ 2147483647 h 215"/>
              <a:gd name="T12" fmla="*/ 2147483647 w 215"/>
              <a:gd name="T13" fmla="*/ 2147483647 h 215"/>
              <a:gd name="T14" fmla="*/ 2147483647 w 215"/>
              <a:gd name="T15" fmla="*/ 2147483647 h 215"/>
              <a:gd name="T16" fmla="*/ 2147483647 w 215"/>
              <a:gd name="T17" fmla="*/ 2147483647 h 215"/>
              <a:gd name="T18" fmla="*/ 2147483647 w 215"/>
              <a:gd name="T19" fmla="*/ 2147483647 h 215"/>
              <a:gd name="T20" fmla="*/ 2147483647 w 215"/>
              <a:gd name="T21" fmla="*/ 2147483647 h 215"/>
              <a:gd name="T22" fmla="*/ 2147483647 w 215"/>
              <a:gd name="T23" fmla="*/ 2147483647 h 215"/>
              <a:gd name="T24" fmla="*/ 2147483647 w 215"/>
              <a:gd name="T25" fmla="*/ 2147483647 h 215"/>
              <a:gd name="T26" fmla="*/ 2147483647 w 215"/>
              <a:gd name="T27" fmla="*/ 2147483647 h 215"/>
              <a:gd name="T28" fmla="*/ 2147483647 w 215"/>
              <a:gd name="T29" fmla="*/ 2147483647 h 215"/>
              <a:gd name="T30" fmla="*/ 2147483647 w 215"/>
              <a:gd name="T31" fmla="*/ 2147483647 h 215"/>
              <a:gd name="T32" fmla="*/ 2147483647 w 215"/>
              <a:gd name="T33" fmla="*/ 2147483647 h 215"/>
              <a:gd name="T34" fmla="*/ 2147483647 w 215"/>
              <a:gd name="T35" fmla="*/ 2147483647 h 215"/>
              <a:gd name="T36" fmla="*/ 2147483647 w 215"/>
              <a:gd name="T37" fmla="*/ 2147483647 h 215"/>
              <a:gd name="T38" fmla="*/ 2147483647 w 215"/>
              <a:gd name="T39" fmla="*/ 2147483647 h 215"/>
              <a:gd name="T40" fmla="*/ 2147483647 w 215"/>
              <a:gd name="T41" fmla="*/ 2147483647 h 215"/>
              <a:gd name="T42" fmla="*/ 2147483647 w 215"/>
              <a:gd name="T43" fmla="*/ 2147483647 h 215"/>
              <a:gd name="T44" fmla="*/ 2147483647 w 215"/>
              <a:gd name="T45" fmla="*/ 2147483647 h 215"/>
              <a:gd name="T46" fmla="*/ 2147483647 w 215"/>
              <a:gd name="T47" fmla="*/ 2147483647 h 215"/>
              <a:gd name="T48" fmla="*/ 2147483647 w 215"/>
              <a:gd name="T49" fmla="*/ 2147483647 h 215"/>
              <a:gd name="T50" fmla="*/ 2147483647 w 215"/>
              <a:gd name="T51" fmla="*/ 2147483647 h 215"/>
              <a:gd name="T52" fmla="*/ 2147483647 w 215"/>
              <a:gd name="T53" fmla="*/ 2147483647 h 215"/>
              <a:gd name="T54" fmla="*/ 2147483647 w 215"/>
              <a:gd name="T55" fmla="*/ 2147483647 h 215"/>
              <a:gd name="T56" fmla="*/ 2147483647 w 215"/>
              <a:gd name="T57" fmla="*/ 2147483647 h 215"/>
              <a:gd name="T58" fmla="*/ 2147483647 w 215"/>
              <a:gd name="T59" fmla="*/ 2147483647 h 215"/>
              <a:gd name="T60" fmla="*/ 2147483647 w 215"/>
              <a:gd name="T61" fmla="*/ 2147483647 h 215"/>
              <a:gd name="T62" fmla="*/ 2147483647 w 215"/>
              <a:gd name="T63" fmla="*/ 2147483647 h 215"/>
              <a:gd name="T64" fmla="*/ 2147483647 w 215"/>
              <a:gd name="T65" fmla="*/ 2147483647 h 215"/>
              <a:gd name="T66" fmla="*/ 2147483647 w 215"/>
              <a:gd name="T67" fmla="*/ 2147483647 h 215"/>
              <a:gd name="T68" fmla="*/ 0 w 215"/>
              <a:gd name="T69" fmla="*/ 0 h 215"/>
              <a:gd name="T70" fmla="*/ 215 w 215"/>
              <a:gd name="T71" fmla="*/ 215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215" h="215">
                <a:moveTo>
                  <a:pt x="215" y="108"/>
                </a:moveTo>
                <a:lnTo>
                  <a:pt x="212" y="87"/>
                </a:lnTo>
                <a:lnTo>
                  <a:pt x="207" y="66"/>
                </a:lnTo>
                <a:lnTo>
                  <a:pt x="197" y="48"/>
                </a:lnTo>
                <a:lnTo>
                  <a:pt x="184" y="32"/>
                </a:lnTo>
                <a:lnTo>
                  <a:pt x="168" y="19"/>
                </a:lnTo>
                <a:lnTo>
                  <a:pt x="150" y="10"/>
                </a:lnTo>
                <a:lnTo>
                  <a:pt x="130" y="3"/>
                </a:lnTo>
                <a:lnTo>
                  <a:pt x="108" y="0"/>
                </a:lnTo>
                <a:lnTo>
                  <a:pt x="87" y="3"/>
                </a:lnTo>
                <a:lnTo>
                  <a:pt x="66" y="10"/>
                </a:lnTo>
                <a:lnTo>
                  <a:pt x="48" y="19"/>
                </a:lnTo>
                <a:lnTo>
                  <a:pt x="32" y="32"/>
                </a:lnTo>
                <a:lnTo>
                  <a:pt x="20" y="48"/>
                </a:lnTo>
                <a:lnTo>
                  <a:pt x="9" y="66"/>
                </a:lnTo>
                <a:lnTo>
                  <a:pt x="3" y="87"/>
                </a:lnTo>
                <a:lnTo>
                  <a:pt x="0" y="108"/>
                </a:lnTo>
                <a:lnTo>
                  <a:pt x="3" y="130"/>
                </a:lnTo>
                <a:lnTo>
                  <a:pt x="9" y="150"/>
                </a:lnTo>
                <a:lnTo>
                  <a:pt x="20" y="168"/>
                </a:lnTo>
                <a:lnTo>
                  <a:pt x="32" y="184"/>
                </a:lnTo>
                <a:lnTo>
                  <a:pt x="48" y="197"/>
                </a:lnTo>
                <a:lnTo>
                  <a:pt x="66" y="207"/>
                </a:lnTo>
                <a:lnTo>
                  <a:pt x="87" y="212"/>
                </a:lnTo>
                <a:lnTo>
                  <a:pt x="108" y="215"/>
                </a:lnTo>
                <a:lnTo>
                  <a:pt x="130" y="212"/>
                </a:lnTo>
                <a:lnTo>
                  <a:pt x="150" y="207"/>
                </a:lnTo>
                <a:lnTo>
                  <a:pt x="168" y="197"/>
                </a:lnTo>
                <a:lnTo>
                  <a:pt x="184" y="184"/>
                </a:lnTo>
                <a:lnTo>
                  <a:pt x="197" y="168"/>
                </a:lnTo>
                <a:lnTo>
                  <a:pt x="207" y="150"/>
                </a:lnTo>
                <a:lnTo>
                  <a:pt x="212" y="130"/>
                </a:lnTo>
                <a:lnTo>
                  <a:pt x="215" y="108"/>
                </a:lnTo>
                <a:close/>
                <a:moveTo>
                  <a:pt x="193" y="108"/>
                </a:moveTo>
                <a:lnTo>
                  <a:pt x="192" y="90"/>
                </a:lnTo>
                <a:lnTo>
                  <a:pt x="187" y="74"/>
                </a:lnTo>
                <a:lnTo>
                  <a:pt x="180" y="59"/>
                </a:lnTo>
                <a:lnTo>
                  <a:pt x="168" y="47"/>
                </a:lnTo>
                <a:lnTo>
                  <a:pt x="156" y="37"/>
                </a:lnTo>
                <a:lnTo>
                  <a:pt x="141" y="29"/>
                </a:lnTo>
                <a:lnTo>
                  <a:pt x="125" y="24"/>
                </a:lnTo>
                <a:lnTo>
                  <a:pt x="108" y="22"/>
                </a:lnTo>
                <a:lnTo>
                  <a:pt x="91" y="24"/>
                </a:lnTo>
                <a:lnTo>
                  <a:pt x="74" y="29"/>
                </a:lnTo>
                <a:lnTo>
                  <a:pt x="60" y="37"/>
                </a:lnTo>
                <a:lnTo>
                  <a:pt x="47" y="47"/>
                </a:lnTo>
                <a:lnTo>
                  <a:pt x="37" y="59"/>
                </a:lnTo>
                <a:lnTo>
                  <a:pt x="29" y="74"/>
                </a:lnTo>
                <a:lnTo>
                  <a:pt x="24" y="90"/>
                </a:lnTo>
                <a:lnTo>
                  <a:pt x="22" y="108"/>
                </a:lnTo>
                <a:lnTo>
                  <a:pt x="24" y="125"/>
                </a:lnTo>
                <a:lnTo>
                  <a:pt x="29" y="141"/>
                </a:lnTo>
                <a:lnTo>
                  <a:pt x="37" y="156"/>
                </a:lnTo>
                <a:lnTo>
                  <a:pt x="47" y="168"/>
                </a:lnTo>
                <a:lnTo>
                  <a:pt x="60" y="178"/>
                </a:lnTo>
                <a:lnTo>
                  <a:pt x="74" y="186"/>
                </a:lnTo>
                <a:lnTo>
                  <a:pt x="91" y="192"/>
                </a:lnTo>
                <a:lnTo>
                  <a:pt x="108" y="193"/>
                </a:lnTo>
                <a:lnTo>
                  <a:pt x="125" y="192"/>
                </a:lnTo>
                <a:lnTo>
                  <a:pt x="141" y="186"/>
                </a:lnTo>
                <a:lnTo>
                  <a:pt x="156" y="178"/>
                </a:lnTo>
                <a:lnTo>
                  <a:pt x="168" y="168"/>
                </a:lnTo>
                <a:lnTo>
                  <a:pt x="180" y="156"/>
                </a:lnTo>
                <a:lnTo>
                  <a:pt x="187" y="141"/>
                </a:lnTo>
                <a:lnTo>
                  <a:pt x="192" y="125"/>
                </a:lnTo>
                <a:lnTo>
                  <a:pt x="193" y="1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2190750" y="2960688"/>
            <a:ext cx="303213" cy="303212"/>
          </a:xfrm>
          <a:custGeom>
            <a:avLst/>
            <a:gdLst>
              <a:gd name="T0" fmla="*/ 2147483647 w 215"/>
              <a:gd name="T1" fmla="*/ 2147483647 h 215"/>
              <a:gd name="T2" fmla="*/ 2147483647 w 215"/>
              <a:gd name="T3" fmla="*/ 2147483647 h 215"/>
              <a:gd name="T4" fmla="*/ 2147483647 w 215"/>
              <a:gd name="T5" fmla="*/ 2147483647 h 215"/>
              <a:gd name="T6" fmla="*/ 2147483647 w 215"/>
              <a:gd name="T7" fmla="*/ 2147483647 h 215"/>
              <a:gd name="T8" fmla="*/ 2147483647 w 215"/>
              <a:gd name="T9" fmla="*/ 2147483647 h 215"/>
              <a:gd name="T10" fmla="*/ 2147483647 w 215"/>
              <a:gd name="T11" fmla="*/ 2147483647 h 215"/>
              <a:gd name="T12" fmla="*/ 2147483647 w 215"/>
              <a:gd name="T13" fmla="*/ 2147483647 h 215"/>
              <a:gd name="T14" fmla="*/ 2147483647 w 215"/>
              <a:gd name="T15" fmla="*/ 2147483647 h 215"/>
              <a:gd name="T16" fmla="*/ 2147483647 w 215"/>
              <a:gd name="T17" fmla="*/ 0 h 215"/>
              <a:gd name="T18" fmla="*/ 2147483647 w 215"/>
              <a:gd name="T19" fmla="*/ 2147483647 h 215"/>
              <a:gd name="T20" fmla="*/ 2147483647 w 215"/>
              <a:gd name="T21" fmla="*/ 2147483647 h 215"/>
              <a:gd name="T22" fmla="*/ 2147483647 w 215"/>
              <a:gd name="T23" fmla="*/ 2147483647 h 215"/>
              <a:gd name="T24" fmla="*/ 2147483647 w 215"/>
              <a:gd name="T25" fmla="*/ 2147483647 h 215"/>
              <a:gd name="T26" fmla="*/ 2147483647 w 215"/>
              <a:gd name="T27" fmla="*/ 2147483647 h 215"/>
              <a:gd name="T28" fmla="*/ 2147483647 w 215"/>
              <a:gd name="T29" fmla="*/ 2147483647 h 215"/>
              <a:gd name="T30" fmla="*/ 2147483647 w 215"/>
              <a:gd name="T31" fmla="*/ 2147483647 h 215"/>
              <a:gd name="T32" fmla="*/ 0 w 215"/>
              <a:gd name="T33" fmla="*/ 2147483647 h 215"/>
              <a:gd name="T34" fmla="*/ 2147483647 w 215"/>
              <a:gd name="T35" fmla="*/ 2147483647 h 215"/>
              <a:gd name="T36" fmla="*/ 2147483647 w 215"/>
              <a:gd name="T37" fmla="*/ 2147483647 h 215"/>
              <a:gd name="T38" fmla="*/ 2147483647 w 215"/>
              <a:gd name="T39" fmla="*/ 2147483647 h 215"/>
              <a:gd name="T40" fmla="*/ 2147483647 w 215"/>
              <a:gd name="T41" fmla="*/ 2147483647 h 215"/>
              <a:gd name="T42" fmla="*/ 2147483647 w 215"/>
              <a:gd name="T43" fmla="*/ 2147483647 h 215"/>
              <a:gd name="T44" fmla="*/ 2147483647 w 215"/>
              <a:gd name="T45" fmla="*/ 2147483647 h 215"/>
              <a:gd name="T46" fmla="*/ 2147483647 w 215"/>
              <a:gd name="T47" fmla="*/ 2147483647 h 215"/>
              <a:gd name="T48" fmla="*/ 2147483647 w 215"/>
              <a:gd name="T49" fmla="*/ 2147483647 h 215"/>
              <a:gd name="T50" fmla="*/ 2147483647 w 215"/>
              <a:gd name="T51" fmla="*/ 2147483647 h 215"/>
              <a:gd name="T52" fmla="*/ 2147483647 w 215"/>
              <a:gd name="T53" fmla="*/ 2147483647 h 215"/>
              <a:gd name="T54" fmla="*/ 2147483647 w 215"/>
              <a:gd name="T55" fmla="*/ 2147483647 h 215"/>
              <a:gd name="T56" fmla="*/ 2147483647 w 215"/>
              <a:gd name="T57" fmla="*/ 2147483647 h 215"/>
              <a:gd name="T58" fmla="*/ 2147483647 w 215"/>
              <a:gd name="T59" fmla="*/ 2147483647 h 215"/>
              <a:gd name="T60" fmla="*/ 2147483647 w 215"/>
              <a:gd name="T61" fmla="*/ 2147483647 h 215"/>
              <a:gd name="T62" fmla="*/ 2147483647 w 215"/>
              <a:gd name="T63" fmla="*/ 2147483647 h 215"/>
              <a:gd name="T64" fmla="*/ 2147483647 w 215"/>
              <a:gd name="T65" fmla="*/ 2147483647 h 215"/>
              <a:gd name="T66" fmla="*/ 2147483647 w 215"/>
              <a:gd name="T67" fmla="*/ 2147483647 h 215"/>
              <a:gd name="T68" fmla="*/ 0 w 215"/>
              <a:gd name="T69" fmla="*/ 0 h 215"/>
              <a:gd name="T70" fmla="*/ 215 w 215"/>
              <a:gd name="T71" fmla="*/ 215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215" h="215">
                <a:moveTo>
                  <a:pt x="215" y="108"/>
                </a:moveTo>
                <a:lnTo>
                  <a:pt x="212" y="87"/>
                </a:lnTo>
                <a:lnTo>
                  <a:pt x="207" y="66"/>
                </a:lnTo>
                <a:lnTo>
                  <a:pt x="197" y="48"/>
                </a:lnTo>
                <a:lnTo>
                  <a:pt x="184" y="32"/>
                </a:lnTo>
                <a:lnTo>
                  <a:pt x="168" y="19"/>
                </a:lnTo>
                <a:lnTo>
                  <a:pt x="150" y="10"/>
                </a:lnTo>
                <a:lnTo>
                  <a:pt x="130" y="3"/>
                </a:lnTo>
                <a:lnTo>
                  <a:pt x="108" y="0"/>
                </a:lnTo>
                <a:lnTo>
                  <a:pt x="87" y="3"/>
                </a:lnTo>
                <a:lnTo>
                  <a:pt x="66" y="10"/>
                </a:lnTo>
                <a:lnTo>
                  <a:pt x="48" y="19"/>
                </a:lnTo>
                <a:lnTo>
                  <a:pt x="32" y="32"/>
                </a:lnTo>
                <a:lnTo>
                  <a:pt x="20" y="48"/>
                </a:lnTo>
                <a:lnTo>
                  <a:pt x="9" y="66"/>
                </a:lnTo>
                <a:lnTo>
                  <a:pt x="3" y="87"/>
                </a:lnTo>
                <a:lnTo>
                  <a:pt x="0" y="108"/>
                </a:lnTo>
                <a:lnTo>
                  <a:pt x="3" y="130"/>
                </a:lnTo>
                <a:lnTo>
                  <a:pt x="9" y="150"/>
                </a:lnTo>
                <a:lnTo>
                  <a:pt x="20" y="168"/>
                </a:lnTo>
                <a:lnTo>
                  <a:pt x="32" y="184"/>
                </a:lnTo>
                <a:lnTo>
                  <a:pt x="48" y="197"/>
                </a:lnTo>
                <a:lnTo>
                  <a:pt x="66" y="207"/>
                </a:lnTo>
                <a:lnTo>
                  <a:pt x="87" y="212"/>
                </a:lnTo>
                <a:lnTo>
                  <a:pt x="108" y="215"/>
                </a:lnTo>
                <a:lnTo>
                  <a:pt x="130" y="212"/>
                </a:lnTo>
                <a:lnTo>
                  <a:pt x="150" y="207"/>
                </a:lnTo>
                <a:lnTo>
                  <a:pt x="168" y="197"/>
                </a:lnTo>
                <a:lnTo>
                  <a:pt x="184" y="184"/>
                </a:lnTo>
                <a:lnTo>
                  <a:pt x="197" y="168"/>
                </a:lnTo>
                <a:lnTo>
                  <a:pt x="207" y="150"/>
                </a:lnTo>
                <a:lnTo>
                  <a:pt x="212" y="130"/>
                </a:lnTo>
                <a:lnTo>
                  <a:pt x="215" y="108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2219325" y="2992438"/>
            <a:ext cx="244475" cy="244475"/>
          </a:xfrm>
          <a:custGeom>
            <a:avLst/>
            <a:gdLst>
              <a:gd name="T0" fmla="*/ 2147483647 w 171"/>
              <a:gd name="T1" fmla="*/ 2147483647 h 171"/>
              <a:gd name="T2" fmla="*/ 2147483647 w 171"/>
              <a:gd name="T3" fmla="*/ 2147483647 h 171"/>
              <a:gd name="T4" fmla="*/ 2147483647 w 171"/>
              <a:gd name="T5" fmla="*/ 2147483647 h 171"/>
              <a:gd name="T6" fmla="*/ 2147483647 w 171"/>
              <a:gd name="T7" fmla="*/ 2147483647 h 171"/>
              <a:gd name="T8" fmla="*/ 2147483647 w 171"/>
              <a:gd name="T9" fmla="*/ 2147483647 h 171"/>
              <a:gd name="T10" fmla="*/ 2147483647 w 171"/>
              <a:gd name="T11" fmla="*/ 2147483647 h 171"/>
              <a:gd name="T12" fmla="*/ 2147483647 w 171"/>
              <a:gd name="T13" fmla="*/ 2147483647 h 171"/>
              <a:gd name="T14" fmla="*/ 2147483647 w 171"/>
              <a:gd name="T15" fmla="*/ 2147483647 h 171"/>
              <a:gd name="T16" fmla="*/ 2147483647 w 171"/>
              <a:gd name="T17" fmla="*/ 0 h 171"/>
              <a:gd name="T18" fmla="*/ 2147483647 w 171"/>
              <a:gd name="T19" fmla="*/ 2147483647 h 171"/>
              <a:gd name="T20" fmla="*/ 2147483647 w 171"/>
              <a:gd name="T21" fmla="*/ 2147483647 h 171"/>
              <a:gd name="T22" fmla="*/ 2147483647 w 171"/>
              <a:gd name="T23" fmla="*/ 2147483647 h 171"/>
              <a:gd name="T24" fmla="*/ 2147483647 w 171"/>
              <a:gd name="T25" fmla="*/ 2147483647 h 171"/>
              <a:gd name="T26" fmla="*/ 2147483647 w 171"/>
              <a:gd name="T27" fmla="*/ 2147483647 h 171"/>
              <a:gd name="T28" fmla="*/ 2147483647 w 171"/>
              <a:gd name="T29" fmla="*/ 2147483647 h 171"/>
              <a:gd name="T30" fmla="*/ 2147483647 w 171"/>
              <a:gd name="T31" fmla="*/ 2147483647 h 171"/>
              <a:gd name="T32" fmla="*/ 0 w 171"/>
              <a:gd name="T33" fmla="*/ 2147483647 h 171"/>
              <a:gd name="T34" fmla="*/ 2147483647 w 171"/>
              <a:gd name="T35" fmla="*/ 2147483647 h 171"/>
              <a:gd name="T36" fmla="*/ 2147483647 w 171"/>
              <a:gd name="T37" fmla="*/ 2147483647 h 171"/>
              <a:gd name="T38" fmla="*/ 2147483647 w 171"/>
              <a:gd name="T39" fmla="*/ 2147483647 h 171"/>
              <a:gd name="T40" fmla="*/ 2147483647 w 171"/>
              <a:gd name="T41" fmla="*/ 2147483647 h 171"/>
              <a:gd name="T42" fmla="*/ 2147483647 w 171"/>
              <a:gd name="T43" fmla="*/ 2147483647 h 171"/>
              <a:gd name="T44" fmla="*/ 2147483647 w 171"/>
              <a:gd name="T45" fmla="*/ 2147483647 h 171"/>
              <a:gd name="T46" fmla="*/ 2147483647 w 171"/>
              <a:gd name="T47" fmla="*/ 2147483647 h 171"/>
              <a:gd name="T48" fmla="*/ 2147483647 w 171"/>
              <a:gd name="T49" fmla="*/ 2147483647 h 171"/>
              <a:gd name="T50" fmla="*/ 2147483647 w 171"/>
              <a:gd name="T51" fmla="*/ 2147483647 h 171"/>
              <a:gd name="T52" fmla="*/ 2147483647 w 171"/>
              <a:gd name="T53" fmla="*/ 2147483647 h 171"/>
              <a:gd name="T54" fmla="*/ 2147483647 w 171"/>
              <a:gd name="T55" fmla="*/ 2147483647 h 171"/>
              <a:gd name="T56" fmla="*/ 2147483647 w 171"/>
              <a:gd name="T57" fmla="*/ 2147483647 h 171"/>
              <a:gd name="T58" fmla="*/ 2147483647 w 171"/>
              <a:gd name="T59" fmla="*/ 2147483647 h 171"/>
              <a:gd name="T60" fmla="*/ 2147483647 w 171"/>
              <a:gd name="T61" fmla="*/ 2147483647 h 171"/>
              <a:gd name="T62" fmla="*/ 2147483647 w 171"/>
              <a:gd name="T63" fmla="*/ 2147483647 h 171"/>
              <a:gd name="T64" fmla="*/ 2147483647 w 171"/>
              <a:gd name="T65" fmla="*/ 2147483647 h 171"/>
              <a:gd name="T66" fmla="*/ 2147483647 w 171"/>
              <a:gd name="T67" fmla="*/ 2147483647 h 171"/>
              <a:gd name="T68" fmla="*/ 0 w 171"/>
              <a:gd name="T69" fmla="*/ 0 h 171"/>
              <a:gd name="T70" fmla="*/ 171 w 171"/>
              <a:gd name="T71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171" h="171">
                <a:moveTo>
                  <a:pt x="171" y="86"/>
                </a:moveTo>
                <a:lnTo>
                  <a:pt x="170" y="68"/>
                </a:lnTo>
                <a:lnTo>
                  <a:pt x="165" y="52"/>
                </a:lnTo>
                <a:lnTo>
                  <a:pt x="158" y="37"/>
                </a:lnTo>
                <a:lnTo>
                  <a:pt x="146" y="25"/>
                </a:lnTo>
                <a:lnTo>
                  <a:pt x="134" y="15"/>
                </a:lnTo>
                <a:lnTo>
                  <a:pt x="119" y="7"/>
                </a:lnTo>
                <a:lnTo>
                  <a:pt x="103" y="2"/>
                </a:lnTo>
                <a:lnTo>
                  <a:pt x="86" y="0"/>
                </a:lnTo>
                <a:lnTo>
                  <a:pt x="69" y="2"/>
                </a:lnTo>
                <a:lnTo>
                  <a:pt x="52" y="7"/>
                </a:lnTo>
                <a:lnTo>
                  <a:pt x="38" y="15"/>
                </a:lnTo>
                <a:lnTo>
                  <a:pt x="25" y="25"/>
                </a:lnTo>
                <a:lnTo>
                  <a:pt x="15" y="37"/>
                </a:lnTo>
                <a:lnTo>
                  <a:pt x="7" y="52"/>
                </a:lnTo>
                <a:lnTo>
                  <a:pt x="2" y="68"/>
                </a:lnTo>
                <a:lnTo>
                  <a:pt x="0" y="86"/>
                </a:lnTo>
                <a:lnTo>
                  <a:pt x="2" y="103"/>
                </a:lnTo>
                <a:lnTo>
                  <a:pt x="7" y="119"/>
                </a:lnTo>
                <a:lnTo>
                  <a:pt x="15" y="134"/>
                </a:lnTo>
                <a:lnTo>
                  <a:pt x="25" y="146"/>
                </a:lnTo>
                <a:lnTo>
                  <a:pt x="38" y="156"/>
                </a:lnTo>
                <a:lnTo>
                  <a:pt x="52" y="164"/>
                </a:lnTo>
                <a:lnTo>
                  <a:pt x="69" y="170"/>
                </a:lnTo>
                <a:lnTo>
                  <a:pt x="86" y="171"/>
                </a:lnTo>
                <a:lnTo>
                  <a:pt x="103" y="170"/>
                </a:lnTo>
                <a:lnTo>
                  <a:pt x="119" y="164"/>
                </a:lnTo>
                <a:lnTo>
                  <a:pt x="134" y="156"/>
                </a:lnTo>
                <a:lnTo>
                  <a:pt x="146" y="146"/>
                </a:lnTo>
                <a:lnTo>
                  <a:pt x="158" y="134"/>
                </a:lnTo>
                <a:lnTo>
                  <a:pt x="165" y="119"/>
                </a:lnTo>
                <a:lnTo>
                  <a:pt x="170" y="103"/>
                </a:lnTo>
                <a:lnTo>
                  <a:pt x="171" y="86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2255838" y="3028950"/>
            <a:ext cx="173037" cy="169863"/>
          </a:xfrm>
          <a:custGeom>
            <a:avLst/>
            <a:gdLst>
              <a:gd name="T0" fmla="*/ 0 w 120"/>
              <a:gd name="T1" fmla="*/ 2147483647 h 119"/>
              <a:gd name="T2" fmla="*/ 2147483647 w 120"/>
              <a:gd name="T3" fmla="*/ 2147483647 h 119"/>
              <a:gd name="T4" fmla="*/ 2147483647 w 120"/>
              <a:gd name="T5" fmla="*/ 2147483647 h 119"/>
              <a:gd name="T6" fmla="*/ 2147483647 w 120"/>
              <a:gd name="T7" fmla="*/ 0 h 119"/>
              <a:gd name="T8" fmla="*/ 2147483647 w 120"/>
              <a:gd name="T9" fmla="*/ 2147483647 h 119"/>
              <a:gd name="T10" fmla="*/ 2147483647 w 120"/>
              <a:gd name="T11" fmla="*/ 2147483647 h 119"/>
              <a:gd name="T12" fmla="*/ 0 w 120"/>
              <a:gd name="T13" fmla="*/ 2147483647 h 119"/>
              <a:gd name="T14" fmla="*/ 0 w 120"/>
              <a:gd name="T15" fmla="*/ 0 h 119"/>
              <a:gd name="T16" fmla="*/ 120 w 120"/>
              <a:gd name="T17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120" h="119">
                <a:moveTo>
                  <a:pt x="0" y="119"/>
                </a:moveTo>
                <a:lnTo>
                  <a:pt x="48" y="24"/>
                </a:lnTo>
                <a:lnTo>
                  <a:pt x="71" y="71"/>
                </a:lnTo>
                <a:lnTo>
                  <a:pt x="120" y="0"/>
                </a:lnTo>
                <a:lnTo>
                  <a:pt x="71" y="95"/>
                </a:lnTo>
                <a:lnTo>
                  <a:pt x="48" y="48"/>
                </a:lnTo>
                <a:lnTo>
                  <a:pt x="0" y="11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2255838" y="3028950"/>
            <a:ext cx="173037" cy="169863"/>
          </a:xfrm>
          <a:custGeom>
            <a:avLst/>
            <a:gdLst>
              <a:gd name="T0" fmla="*/ 0 w 120"/>
              <a:gd name="T1" fmla="*/ 2147483647 h 119"/>
              <a:gd name="T2" fmla="*/ 2147483647 w 120"/>
              <a:gd name="T3" fmla="*/ 2147483647 h 119"/>
              <a:gd name="T4" fmla="*/ 2147483647 w 120"/>
              <a:gd name="T5" fmla="*/ 2147483647 h 119"/>
              <a:gd name="T6" fmla="*/ 2147483647 w 120"/>
              <a:gd name="T7" fmla="*/ 0 h 119"/>
              <a:gd name="T8" fmla="*/ 2147483647 w 120"/>
              <a:gd name="T9" fmla="*/ 2147483647 h 119"/>
              <a:gd name="T10" fmla="*/ 2147483647 w 120"/>
              <a:gd name="T11" fmla="*/ 2147483647 h 119"/>
              <a:gd name="T12" fmla="*/ 0 w 120"/>
              <a:gd name="T13" fmla="*/ 2147483647 h 119"/>
              <a:gd name="T14" fmla="*/ 0 w 120"/>
              <a:gd name="T15" fmla="*/ 0 h 119"/>
              <a:gd name="T16" fmla="*/ 120 w 120"/>
              <a:gd name="T17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120" h="119">
                <a:moveTo>
                  <a:pt x="0" y="119"/>
                </a:moveTo>
                <a:lnTo>
                  <a:pt x="48" y="24"/>
                </a:lnTo>
                <a:lnTo>
                  <a:pt x="71" y="71"/>
                </a:lnTo>
                <a:lnTo>
                  <a:pt x="120" y="0"/>
                </a:lnTo>
                <a:lnTo>
                  <a:pt x="71" y="95"/>
                </a:lnTo>
                <a:lnTo>
                  <a:pt x="48" y="48"/>
                </a:lnTo>
                <a:lnTo>
                  <a:pt x="0" y="119"/>
                </a:lnTo>
                <a:close/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5113338" y="2746375"/>
            <a:ext cx="2141537" cy="14255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5113338" y="2746375"/>
            <a:ext cx="2141537" cy="142557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5176838" y="2800350"/>
            <a:ext cx="1949450" cy="13112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5176838" y="2800350"/>
            <a:ext cx="1949450" cy="131127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7208838" y="2746375"/>
            <a:ext cx="201612" cy="14255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7208838" y="2746375"/>
            <a:ext cx="201612" cy="142557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7208838" y="2746375"/>
            <a:ext cx="201612" cy="1425575"/>
          </a:xfrm>
          <a:custGeom>
            <a:avLst/>
            <a:gdLst>
              <a:gd name="T0" fmla="*/ 0 w 143"/>
              <a:gd name="T1" fmla="*/ 2147483647 h 1006"/>
              <a:gd name="T2" fmla="*/ 2147483647 w 143"/>
              <a:gd name="T3" fmla="*/ 2147483647 h 1006"/>
              <a:gd name="T4" fmla="*/ 0 w 143"/>
              <a:gd name="T5" fmla="*/ 0 h 1006"/>
              <a:gd name="T6" fmla="*/ 0 w 143"/>
              <a:gd name="T7" fmla="*/ 0 h 1006"/>
              <a:gd name="T8" fmla="*/ 143 w 143"/>
              <a:gd name="T9" fmla="*/ 1006 h 1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43" h="1006">
                <a:moveTo>
                  <a:pt x="0" y="1006"/>
                </a:moveTo>
                <a:lnTo>
                  <a:pt x="143" y="503"/>
                </a:lnTo>
                <a:lnTo>
                  <a:pt x="0" y="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Rectangle 55"/>
          <p:cNvSpPr>
            <a:spLocks noChangeArrowheads="1"/>
          </p:cNvSpPr>
          <p:nvPr/>
        </p:nvSpPr>
        <p:spPr bwMode="auto">
          <a:xfrm>
            <a:off x="5797550" y="2959100"/>
            <a:ext cx="836613" cy="365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5797550" y="2959100"/>
            <a:ext cx="836613" cy="3651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5921375" y="3038475"/>
            <a:ext cx="15081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6064250" y="3038475"/>
            <a:ext cx="1555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:=</a:t>
            </a: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6210300" y="3038475"/>
            <a:ext cx="3079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true</a:t>
            </a:r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5300663" y="3133725"/>
            <a:ext cx="403225" cy="14288"/>
          </a:xfrm>
          <a:custGeom>
            <a:avLst/>
            <a:gdLst>
              <a:gd name="T0" fmla="*/ 2147483647 w 282"/>
              <a:gd name="T1" fmla="*/ 0 h 10"/>
              <a:gd name="T2" fmla="*/ 2147483647 w 282"/>
              <a:gd name="T3" fmla="*/ 2147483647 h 10"/>
              <a:gd name="T4" fmla="*/ 2147483647 w 282"/>
              <a:gd name="T5" fmla="*/ 2147483647 h 10"/>
              <a:gd name="T6" fmla="*/ 2147483647 w 282"/>
              <a:gd name="T7" fmla="*/ 2147483647 h 10"/>
              <a:gd name="T8" fmla="*/ 2147483647 w 282"/>
              <a:gd name="T9" fmla="*/ 2147483647 h 10"/>
              <a:gd name="T10" fmla="*/ 2147483647 w 282"/>
              <a:gd name="T11" fmla="*/ 0 h 10"/>
              <a:gd name="T12" fmla="*/ 2147483647 w 282"/>
              <a:gd name="T13" fmla="*/ 0 h 10"/>
              <a:gd name="T14" fmla="*/ 2147483647 w 282"/>
              <a:gd name="T15" fmla="*/ 2147483647 h 10"/>
              <a:gd name="T16" fmla="*/ 2147483647 w 282"/>
              <a:gd name="T17" fmla="*/ 2147483647 h 10"/>
              <a:gd name="T18" fmla="*/ 2147483647 w 282"/>
              <a:gd name="T19" fmla="*/ 2147483647 h 10"/>
              <a:gd name="T20" fmla="*/ 2147483647 w 282"/>
              <a:gd name="T21" fmla="*/ 2147483647 h 10"/>
              <a:gd name="T22" fmla="*/ 2147483647 w 282"/>
              <a:gd name="T23" fmla="*/ 0 h 10"/>
              <a:gd name="T24" fmla="*/ 2147483647 w 282"/>
              <a:gd name="T25" fmla="*/ 0 h 10"/>
              <a:gd name="T26" fmla="*/ 2147483647 w 282"/>
              <a:gd name="T27" fmla="*/ 2147483647 h 10"/>
              <a:gd name="T28" fmla="*/ 2147483647 w 282"/>
              <a:gd name="T29" fmla="*/ 2147483647 h 10"/>
              <a:gd name="T30" fmla="*/ 2147483647 w 282"/>
              <a:gd name="T31" fmla="*/ 2147483647 h 10"/>
              <a:gd name="T32" fmla="*/ 2147483647 w 282"/>
              <a:gd name="T33" fmla="*/ 2147483647 h 10"/>
              <a:gd name="T34" fmla="*/ 2147483647 w 282"/>
              <a:gd name="T35" fmla="*/ 0 h 10"/>
              <a:gd name="T36" fmla="*/ 2147483647 w 282"/>
              <a:gd name="T37" fmla="*/ 0 h 10"/>
              <a:gd name="T38" fmla="*/ 2147483647 w 282"/>
              <a:gd name="T39" fmla="*/ 2147483647 h 10"/>
              <a:gd name="T40" fmla="*/ 2147483647 w 282"/>
              <a:gd name="T41" fmla="*/ 2147483647 h 10"/>
              <a:gd name="T42" fmla="*/ 2147483647 w 282"/>
              <a:gd name="T43" fmla="*/ 2147483647 h 10"/>
              <a:gd name="T44" fmla="*/ 2147483647 w 282"/>
              <a:gd name="T45" fmla="*/ 2147483647 h 10"/>
              <a:gd name="T46" fmla="*/ 2147483647 w 282"/>
              <a:gd name="T47" fmla="*/ 0 h 10"/>
              <a:gd name="T48" fmla="*/ 2147483647 w 282"/>
              <a:gd name="T49" fmla="*/ 0 h 10"/>
              <a:gd name="T50" fmla="*/ 2147483647 w 282"/>
              <a:gd name="T51" fmla="*/ 2147483647 h 10"/>
              <a:gd name="T52" fmla="*/ 2147483647 w 282"/>
              <a:gd name="T53" fmla="*/ 2147483647 h 10"/>
              <a:gd name="T54" fmla="*/ 2147483647 w 282"/>
              <a:gd name="T55" fmla="*/ 2147483647 h 10"/>
              <a:gd name="T56" fmla="*/ 2147483647 w 282"/>
              <a:gd name="T57" fmla="*/ 2147483647 h 10"/>
              <a:gd name="T58" fmla="*/ 2147483647 w 282"/>
              <a:gd name="T59" fmla="*/ 0 h 10"/>
              <a:gd name="T60" fmla="*/ 2147483647 w 282"/>
              <a:gd name="T61" fmla="*/ 0 h 10"/>
              <a:gd name="T62" fmla="*/ 2147483647 w 282"/>
              <a:gd name="T63" fmla="*/ 2147483647 h 10"/>
              <a:gd name="T64" fmla="*/ 2147483647 w 282"/>
              <a:gd name="T65" fmla="*/ 2147483647 h 10"/>
              <a:gd name="T66" fmla="*/ 2147483647 w 282"/>
              <a:gd name="T67" fmla="*/ 2147483647 h 10"/>
              <a:gd name="T68" fmla="*/ 2147483647 w 282"/>
              <a:gd name="T69" fmla="*/ 2147483647 h 10"/>
              <a:gd name="T70" fmla="*/ 2147483647 w 282"/>
              <a:gd name="T71" fmla="*/ 0 h 10"/>
              <a:gd name="T72" fmla="*/ 2147483647 w 282"/>
              <a:gd name="T73" fmla="*/ 0 h 10"/>
              <a:gd name="T74" fmla="*/ 2147483647 w 282"/>
              <a:gd name="T75" fmla="*/ 2147483647 h 10"/>
              <a:gd name="T76" fmla="*/ 2147483647 w 282"/>
              <a:gd name="T77" fmla="*/ 2147483647 h 10"/>
              <a:gd name="T78" fmla="*/ 2147483647 w 282"/>
              <a:gd name="T79" fmla="*/ 2147483647 h 10"/>
              <a:gd name="T80" fmla="*/ 2147483647 w 282"/>
              <a:gd name="T81" fmla="*/ 2147483647 h 10"/>
              <a:gd name="T82" fmla="*/ 2147483647 w 282"/>
              <a:gd name="T83" fmla="*/ 0 h 10"/>
              <a:gd name="T84" fmla="*/ 2147483647 w 282"/>
              <a:gd name="T85" fmla="*/ 0 h 10"/>
              <a:gd name="T86" fmla="*/ 2147483647 w 282"/>
              <a:gd name="T87" fmla="*/ 2147483647 h 10"/>
              <a:gd name="T88" fmla="*/ 2147483647 w 282"/>
              <a:gd name="T89" fmla="*/ 2147483647 h 10"/>
              <a:gd name="T90" fmla="*/ 2147483647 w 282"/>
              <a:gd name="T91" fmla="*/ 2147483647 h 10"/>
              <a:gd name="T92" fmla="*/ 2147483647 w 282"/>
              <a:gd name="T93" fmla="*/ 2147483647 h 10"/>
              <a:gd name="T94" fmla="*/ 2147483647 w 282"/>
              <a:gd name="T95" fmla="*/ 0 h 10"/>
              <a:gd name="T96" fmla="*/ 2147483647 w 282"/>
              <a:gd name="T97" fmla="*/ 0 h 10"/>
              <a:gd name="T98" fmla="*/ 2147483647 w 282"/>
              <a:gd name="T99" fmla="*/ 2147483647 h 10"/>
              <a:gd name="T100" fmla="*/ 2147483647 w 282"/>
              <a:gd name="T101" fmla="*/ 2147483647 h 10"/>
              <a:gd name="T102" fmla="*/ 2147483647 w 282"/>
              <a:gd name="T103" fmla="*/ 2147483647 h 10"/>
              <a:gd name="T104" fmla="*/ 2147483647 w 282"/>
              <a:gd name="T105" fmla="*/ 2147483647 h 10"/>
              <a:gd name="T106" fmla="*/ 2147483647 w 282"/>
              <a:gd name="T107" fmla="*/ 0 h 10"/>
              <a:gd name="T108" fmla="*/ 0 w 282"/>
              <a:gd name="T109" fmla="*/ 0 h 10"/>
              <a:gd name="T110" fmla="*/ 282 w 282"/>
              <a:gd name="T11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T108" t="T109" r="T110" b="T111"/>
            <a:pathLst>
              <a:path w="282" h="10">
                <a:moveTo>
                  <a:pt x="6" y="0"/>
                </a:moveTo>
                <a:lnTo>
                  <a:pt x="17" y="0"/>
                </a:lnTo>
                <a:lnTo>
                  <a:pt x="20" y="1"/>
                </a:lnTo>
                <a:lnTo>
                  <a:pt x="23" y="5"/>
                </a:lnTo>
                <a:lnTo>
                  <a:pt x="20" y="9"/>
                </a:lnTo>
                <a:lnTo>
                  <a:pt x="17" y="10"/>
                </a:lnTo>
                <a:lnTo>
                  <a:pt x="6" y="10"/>
                </a:lnTo>
                <a:lnTo>
                  <a:pt x="2" y="9"/>
                </a:lnTo>
                <a:lnTo>
                  <a:pt x="0" y="5"/>
                </a:lnTo>
                <a:lnTo>
                  <a:pt x="2" y="1"/>
                </a:lnTo>
                <a:lnTo>
                  <a:pt x="6" y="0"/>
                </a:lnTo>
                <a:close/>
                <a:moveTo>
                  <a:pt x="38" y="0"/>
                </a:moveTo>
                <a:lnTo>
                  <a:pt x="50" y="0"/>
                </a:lnTo>
                <a:lnTo>
                  <a:pt x="53" y="1"/>
                </a:lnTo>
                <a:lnTo>
                  <a:pt x="54" y="5"/>
                </a:lnTo>
                <a:lnTo>
                  <a:pt x="53" y="9"/>
                </a:lnTo>
                <a:lnTo>
                  <a:pt x="50" y="10"/>
                </a:lnTo>
                <a:lnTo>
                  <a:pt x="38" y="10"/>
                </a:lnTo>
                <a:lnTo>
                  <a:pt x="35" y="9"/>
                </a:lnTo>
                <a:lnTo>
                  <a:pt x="33" y="5"/>
                </a:lnTo>
                <a:lnTo>
                  <a:pt x="35" y="1"/>
                </a:lnTo>
                <a:lnTo>
                  <a:pt x="38" y="0"/>
                </a:lnTo>
                <a:close/>
                <a:moveTo>
                  <a:pt x="71" y="0"/>
                </a:moveTo>
                <a:lnTo>
                  <a:pt x="82" y="0"/>
                </a:lnTo>
                <a:lnTo>
                  <a:pt x="86" y="1"/>
                </a:lnTo>
                <a:lnTo>
                  <a:pt x="87" y="5"/>
                </a:lnTo>
                <a:lnTo>
                  <a:pt x="86" y="9"/>
                </a:lnTo>
                <a:lnTo>
                  <a:pt x="82" y="10"/>
                </a:lnTo>
                <a:lnTo>
                  <a:pt x="71" y="10"/>
                </a:lnTo>
                <a:lnTo>
                  <a:pt x="67" y="9"/>
                </a:lnTo>
                <a:lnTo>
                  <a:pt x="66" y="5"/>
                </a:lnTo>
                <a:lnTo>
                  <a:pt x="67" y="1"/>
                </a:lnTo>
                <a:lnTo>
                  <a:pt x="71" y="0"/>
                </a:lnTo>
                <a:close/>
                <a:moveTo>
                  <a:pt x="104" y="0"/>
                </a:moveTo>
                <a:lnTo>
                  <a:pt x="114" y="0"/>
                </a:lnTo>
                <a:lnTo>
                  <a:pt x="119" y="1"/>
                </a:lnTo>
                <a:lnTo>
                  <a:pt x="120" y="5"/>
                </a:lnTo>
                <a:lnTo>
                  <a:pt x="119" y="9"/>
                </a:lnTo>
                <a:lnTo>
                  <a:pt x="114" y="10"/>
                </a:lnTo>
                <a:lnTo>
                  <a:pt x="104" y="10"/>
                </a:lnTo>
                <a:lnTo>
                  <a:pt x="100" y="9"/>
                </a:lnTo>
                <a:lnTo>
                  <a:pt x="99" y="5"/>
                </a:lnTo>
                <a:lnTo>
                  <a:pt x="100" y="1"/>
                </a:lnTo>
                <a:lnTo>
                  <a:pt x="104" y="0"/>
                </a:lnTo>
                <a:close/>
                <a:moveTo>
                  <a:pt x="136" y="0"/>
                </a:moveTo>
                <a:lnTo>
                  <a:pt x="147" y="0"/>
                </a:lnTo>
                <a:lnTo>
                  <a:pt x="151" y="1"/>
                </a:lnTo>
                <a:lnTo>
                  <a:pt x="153" y="5"/>
                </a:lnTo>
                <a:lnTo>
                  <a:pt x="151" y="9"/>
                </a:lnTo>
                <a:lnTo>
                  <a:pt x="147" y="10"/>
                </a:lnTo>
                <a:lnTo>
                  <a:pt x="136" y="10"/>
                </a:lnTo>
                <a:lnTo>
                  <a:pt x="133" y="9"/>
                </a:lnTo>
                <a:lnTo>
                  <a:pt x="131" y="5"/>
                </a:lnTo>
                <a:lnTo>
                  <a:pt x="133" y="1"/>
                </a:lnTo>
                <a:lnTo>
                  <a:pt x="136" y="0"/>
                </a:lnTo>
                <a:close/>
                <a:moveTo>
                  <a:pt x="169" y="0"/>
                </a:moveTo>
                <a:lnTo>
                  <a:pt x="180" y="0"/>
                </a:lnTo>
                <a:lnTo>
                  <a:pt x="184" y="1"/>
                </a:lnTo>
                <a:lnTo>
                  <a:pt x="186" y="5"/>
                </a:lnTo>
                <a:lnTo>
                  <a:pt x="184" y="9"/>
                </a:lnTo>
                <a:lnTo>
                  <a:pt x="180" y="10"/>
                </a:lnTo>
                <a:lnTo>
                  <a:pt x="169" y="10"/>
                </a:lnTo>
                <a:lnTo>
                  <a:pt x="165" y="9"/>
                </a:lnTo>
                <a:lnTo>
                  <a:pt x="163" y="5"/>
                </a:lnTo>
                <a:lnTo>
                  <a:pt x="165" y="1"/>
                </a:lnTo>
                <a:lnTo>
                  <a:pt x="169" y="0"/>
                </a:lnTo>
                <a:close/>
                <a:moveTo>
                  <a:pt x="202" y="0"/>
                </a:moveTo>
                <a:lnTo>
                  <a:pt x="213" y="0"/>
                </a:lnTo>
                <a:lnTo>
                  <a:pt x="216" y="1"/>
                </a:lnTo>
                <a:lnTo>
                  <a:pt x="218" y="5"/>
                </a:lnTo>
                <a:lnTo>
                  <a:pt x="216" y="9"/>
                </a:lnTo>
                <a:lnTo>
                  <a:pt x="213" y="10"/>
                </a:lnTo>
                <a:lnTo>
                  <a:pt x="202" y="10"/>
                </a:lnTo>
                <a:lnTo>
                  <a:pt x="198" y="9"/>
                </a:lnTo>
                <a:lnTo>
                  <a:pt x="196" y="5"/>
                </a:lnTo>
                <a:lnTo>
                  <a:pt x="198" y="1"/>
                </a:lnTo>
                <a:lnTo>
                  <a:pt x="202" y="0"/>
                </a:lnTo>
                <a:close/>
                <a:moveTo>
                  <a:pt x="235" y="0"/>
                </a:moveTo>
                <a:lnTo>
                  <a:pt x="245" y="0"/>
                </a:lnTo>
                <a:lnTo>
                  <a:pt x="249" y="1"/>
                </a:lnTo>
                <a:lnTo>
                  <a:pt x="251" y="5"/>
                </a:lnTo>
                <a:lnTo>
                  <a:pt x="249" y="9"/>
                </a:lnTo>
                <a:lnTo>
                  <a:pt x="245" y="10"/>
                </a:lnTo>
                <a:lnTo>
                  <a:pt x="235" y="10"/>
                </a:lnTo>
                <a:lnTo>
                  <a:pt x="230" y="9"/>
                </a:lnTo>
                <a:lnTo>
                  <a:pt x="229" y="5"/>
                </a:lnTo>
                <a:lnTo>
                  <a:pt x="230" y="1"/>
                </a:lnTo>
                <a:lnTo>
                  <a:pt x="235" y="0"/>
                </a:lnTo>
                <a:close/>
                <a:moveTo>
                  <a:pt x="268" y="0"/>
                </a:moveTo>
                <a:lnTo>
                  <a:pt x="278" y="0"/>
                </a:lnTo>
                <a:lnTo>
                  <a:pt x="281" y="1"/>
                </a:lnTo>
                <a:lnTo>
                  <a:pt x="282" y="5"/>
                </a:lnTo>
                <a:lnTo>
                  <a:pt x="281" y="9"/>
                </a:lnTo>
                <a:lnTo>
                  <a:pt x="278" y="10"/>
                </a:lnTo>
                <a:lnTo>
                  <a:pt x="268" y="10"/>
                </a:lnTo>
                <a:lnTo>
                  <a:pt x="263" y="9"/>
                </a:lnTo>
                <a:lnTo>
                  <a:pt x="262" y="5"/>
                </a:lnTo>
                <a:lnTo>
                  <a:pt x="263" y="1"/>
                </a:lnTo>
                <a:lnTo>
                  <a:pt x="268" y="0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5678488" y="3071813"/>
            <a:ext cx="138112" cy="139700"/>
          </a:xfrm>
          <a:custGeom>
            <a:avLst/>
            <a:gdLst>
              <a:gd name="T0" fmla="*/ 0 w 98"/>
              <a:gd name="T1" fmla="*/ 0 h 98"/>
              <a:gd name="T2" fmla="*/ 2147483647 w 98"/>
              <a:gd name="T3" fmla="*/ 2147483647 h 98"/>
              <a:gd name="T4" fmla="*/ 0 w 98"/>
              <a:gd name="T5" fmla="*/ 2147483647 h 98"/>
              <a:gd name="T6" fmla="*/ 0 w 98"/>
              <a:gd name="T7" fmla="*/ 0 h 98"/>
              <a:gd name="T8" fmla="*/ 0 w 98"/>
              <a:gd name="T9" fmla="*/ 0 h 98"/>
              <a:gd name="T10" fmla="*/ 98 w 98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98" h="98">
                <a:moveTo>
                  <a:pt x="0" y="0"/>
                </a:moveTo>
                <a:lnTo>
                  <a:pt x="98" y="49"/>
                </a:lnTo>
                <a:lnTo>
                  <a:pt x="0" y="9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Line 62"/>
          <p:cNvSpPr>
            <a:spLocks noChangeShapeType="1"/>
          </p:cNvSpPr>
          <p:nvPr/>
        </p:nvSpPr>
        <p:spPr bwMode="auto">
          <a:xfrm>
            <a:off x="6634163" y="3201988"/>
            <a:ext cx="119062" cy="31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6735763" y="3132138"/>
            <a:ext cx="138112" cy="141287"/>
          </a:xfrm>
          <a:custGeom>
            <a:avLst/>
            <a:gdLst>
              <a:gd name="T0" fmla="*/ 0 w 98"/>
              <a:gd name="T1" fmla="*/ 0 h 98"/>
              <a:gd name="T2" fmla="*/ 2147483647 w 98"/>
              <a:gd name="T3" fmla="*/ 2147483647 h 98"/>
              <a:gd name="T4" fmla="*/ 0 w 98"/>
              <a:gd name="T5" fmla="*/ 2147483647 h 98"/>
              <a:gd name="T6" fmla="*/ 0 w 98"/>
              <a:gd name="T7" fmla="*/ 0 h 98"/>
              <a:gd name="T8" fmla="*/ 0 w 98"/>
              <a:gd name="T9" fmla="*/ 0 h 98"/>
              <a:gd name="T10" fmla="*/ 98 w 98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98" h="98">
                <a:moveTo>
                  <a:pt x="0" y="0"/>
                </a:moveTo>
                <a:lnTo>
                  <a:pt x="98" y="48"/>
                </a:lnTo>
                <a:lnTo>
                  <a:pt x="0" y="9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6873875" y="3117850"/>
            <a:ext cx="187325" cy="173038"/>
          </a:xfrm>
          <a:custGeom>
            <a:avLst/>
            <a:gdLst>
              <a:gd name="T0" fmla="*/ 0 w 133"/>
              <a:gd name="T1" fmla="*/ 2147483647 h 123"/>
              <a:gd name="T2" fmla="*/ 2147483647 w 133"/>
              <a:gd name="T3" fmla="*/ 2147483647 h 123"/>
              <a:gd name="T4" fmla="*/ 2147483647 w 133"/>
              <a:gd name="T5" fmla="*/ 2147483647 h 123"/>
              <a:gd name="T6" fmla="*/ 2147483647 w 133"/>
              <a:gd name="T7" fmla="*/ 2147483647 h 123"/>
              <a:gd name="T8" fmla="*/ 2147483647 w 133"/>
              <a:gd name="T9" fmla="*/ 2147483647 h 123"/>
              <a:gd name="T10" fmla="*/ 2147483647 w 133"/>
              <a:gd name="T11" fmla="*/ 2147483647 h 123"/>
              <a:gd name="T12" fmla="*/ 2147483647 w 133"/>
              <a:gd name="T13" fmla="*/ 2147483647 h 123"/>
              <a:gd name="T14" fmla="*/ 2147483647 w 133"/>
              <a:gd name="T15" fmla="*/ 2147483647 h 123"/>
              <a:gd name="T16" fmla="*/ 2147483647 w 133"/>
              <a:gd name="T17" fmla="*/ 0 h 123"/>
              <a:gd name="T18" fmla="*/ 2147483647 w 133"/>
              <a:gd name="T19" fmla="*/ 2147483647 h 123"/>
              <a:gd name="T20" fmla="*/ 2147483647 w 133"/>
              <a:gd name="T21" fmla="*/ 2147483647 h 123"/>
              <a:gd name="T22" fmla="*/ 2147483647 w 133"/>
              <a:gd name="T23" fmla="*/ 2147483647 h 123"/>
              <a:gd name="T24" fmla="*/ 2147483647 w 133"/>
              <a:gd name="T25" fmla="*/ 2147483647 h 123"/>
              <a:gd name="T26" fmla="*/ 2147483647 w 133"/>
              <a:gd name="T27" fmla="*/ 2147483647 h 123"/>
              <a:gd name="T28" fmla="*/ 2147483647 w 133"/>
              <a:gd name="T29" fmla="*/ 2147483647 h 123"/>
              <a:gd name="T30" fmla="*/ 2147483647 w 133"/>
              <a:gd name="T31" fmla="*/ 2147483647 h 123"/>
              <a:gd name="T32" fmla="*/ 2147483647 w 133"/>
              <a:gd name="T33" fmla="*/ 2147483647 h 123"/>
              <a:gd name="T34" fmla="*/ 2147483647 w 133"/>
              <a:gd name="T35" fmla="*/ 2147483647 h 123"/>
              <a:gd name="T36" fmla="*/ 2147483647 w 133"/>
              <a:gd name="T37" fmla="*/ 2147483647 h 123"/>
              <a:gd name="T38" fmla="*/ 2147483647 w 133"/>
              <a:gd name="T39" fmla="*/ 2147483647 h 123"/>
              <a:gd name="T40" fmla="*/ 2147483647 w 133"/>
              <a:gd name="T41" fmla="*/ 2147483647 h 123"/>
              <a:gd name="T42" fmla="*/ 2147483647 w 133"/>
              <a:gd name="T43" fmla="*/ 2147483647 h 123"/>
              <a:gd name="T44" fmla="*/ 2147483647 w 133"/>
              <a:gd name="T45" fmla="*/ 2147483647 h 123"/>
              <a:gd name="T46" fmla="*/ 2147483647 w 133"/>
              <a:gd name="T47" fmla="*/ 2147483647 h 123"/>
              <a:gd name="T48" fmla="*/ 2147483647 w 133"/>
              <a:gd name="T49" fmla="*/ 2147483647 h 123"/>
              <a:gd name="T50" fmla="*/ 2147483647 w 133"/>
              <a:gd name="T51" fmla="*/ 2147483647 h 123"/>
              <a:gd name="T52" fmla="*/ 2147483647 w 133"/>
              <a:gd name="T53" fmla="*/ 2147483647 h 123"/>
              <a:gd name="T54" fmla="*/ 2147483647 w 133"/>
              <a:gd name="T55" fmla="*/ 2147483647 h 123"/>
              <a:gd name="T56" fmla="*/ 2147483647 w 133"/>
              <a:gd name="T57" fmla="*/ 2147483647 h 123"/>
              <a:gd name="T58" fmla="*/ 2147483647 w 133"/>
              <a:gd name="T59" fmla="*/ 2147483647 h 123"/>
              <a:gd name="T60" fmla="*/ 2147483647 w 133"/>
              <a:gd name="T61" fmla="*/ 2147483647 h 123"/>
              <a:gd name="T62" fmla="*/ 2147483647 w 133"/>
              <a:gd name="T63" fmla="*/ 2147483647 h 123"/>
              <a:gd name="T64" fmla="*/ 2147483647 w 133"/>
              <a:gd name="T65" fmla="*/ 2147483647 h 123"/>
              <a:gd name="T66" fmla="*/ 0 w 133"/>
              <a:gd name="T67" fmla="*/ 2147483647 h 123"/>
              <a:gd name="T68" fmla="*/ 0 w 133"/>
              <a:gd name="T69" fmla="*/ 0 h 123"/>
              <a:gd name="T70" fmla="*/ 133 w 133"/>
              <a:gd name="T71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133" h="123">
                <a:moveTo>
                  <a:pt x="0" y="60"/>
                </a:moveTo>
                <a:lnTo>
                  <a:pt x="2" y="49"/>
                </a:lnTo>
                <a:lnTo>
                  <a:pt x="6" y="37"/>
                </a:lnTo>
                <a:lnTo>
                  <a:pt x="12" y="26"/>
                </a:lnTo>
                <a:lnTo>
                  <a:pt x="20" y="18"/>
                </a:lnTo>
                <a:lnTo>
                  <a:pt x="31" y="10"/>
                </a:lnTo>
                <a:lnTo>
                  <a:pt x="42" y="5"/>
                </a:lnTo>
                <a:lnTo>
                  <a:pt x="54" y="1"/>
                </a:lnTo>
                <a:lnTo>
                  <a:pt x="67" y="0"/>
                </a:lnTo>
                <a:lnTo>
                  <a:pt x="81" y="3"/>
                </a:lnTo>
                <a:lnTo>
                  <a:pt x="93" y="6"/>
                </a:lnTo>
                <a:lnTo>
                  <a:pt x="104" y="12"/>
                </a:lnTo>
                <a:lnTo>
                  <a:pt x="113" y="20"/>
                </a:lnTo>
                <a:lnTo>
                  <a:pt x="121" y="29"/>
                </a:lnTo>
                <a:lnTo>
                  <a:pt x="128" y="39"/>
                </a:lnTo>
                <a:lnTo>
                  <a:pt x="132" y="50"/>
                </a:lnTo>
                <a:lnTo>
                  <a:pt x="133" y="63"/>
                </a:lnTo>
                <a:lnTo>
                  <a:pt x="130" y="75"/>
                </a:lnTo>
                <a:lnTo>
                  <a:pt x="127" y="86"/>
                </a:lnTo>
                <a:lnTo>
                  <a:pt x="120" y="97"/>
                </a:lnTo>
                <a:lnTo>
                  <a:pt x="112" y="106"/>
                </a:lnTo>
                <a:lnTo>
                  <a:pt x="102" y="112"/>
                </a:lnTo>
                <a:lnTo>
                  <a:pt x="92" y="118"/>
                </a:lnTo>
                <a:lnTo>
                  <a:pt x="79" y="122"/>
                </a:lnTo>
                <a:lnTo>
                  <a:pt x="66" y="123"/>
                </a:lnTo>
                <a:lnTo>
                  <a:pt x="52" y="122"/>
                </a:lnTo>
                <a:lnTo>
                  <a:pt x="40" y="118"/>
                </a:lnTo>
                <a:lnTo>
                  <a:pt x="29" y="111"/>
                </a:lnTo>
                <a:lnTo>
                  <a:pt x="19" y="105"/>
                </a:lnTo>
                <a:lnTo>
                  <a:pt x="11" y="95"/>
                </a:lnTo>
                <a:lnTo>
                  <a:pt x="6" y="85"/>
                </a:lnTo>
                <a:lnTo>
                  <a:pt x="2" y="73"/>
                </a:lnTo>
                <a:lnTo>
                  <a:pt x="0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6873875" y="3117850"/>
            <a:ext cx="187325" cy="173038"/>
          </a:xfrm>
          <a:custGeom>
            <a:avLst/>
            <a:gdLst>
              <a:gd name="T0" fmla="*/ 0 w 133"/>
              <a:gd name="T1" fmla="*/ 2147483647 h 123"/>
              <a:gd name="T2" fmla="*/ 2147483647 w 133"/>
              <a:gd name="T3" fmla="*/ 2147483647 h 123"/>
              <a:gd name="T4" fmla="*/ 2147483647 w 133"/>
              <a:gd name="T5" fmla="*/ 2147483647 h 123"/>
              <a:gd name="T6" fmla="*/ 2147483647 w 133"/>
              <a:gd name="T7" fmla="*/ 2147483647 h 123"/>
              <a:gd name="T8" fmla="*/ 2147483647 w 133"/>
              <a:gd name="T9" fmla="*/ 2147483647 h 123"/>
              <a:gd name="T10" fmla="*/ 2147483647 w 133"/>
              <a:gd name="T11" fmla="*/ 2147483647 h 123"/>
              <a:gd name="T12" fmla="*/ 2147483647 w 133"/>
              <a:gd name="T13" fmla="*/ 2147483647 h 123"/>
              <a:gd name="T14" fmla="*/ 2147483647 w 133"/>
              <a:gd name="T15" fmla="*/ 2147483647 h 123"/>
              <a:gd name="T16" fmla="*/ 2147483647 w 133"/>
              <a:gd name="T17" fmla="*/ 0 h 123"/>
              <a:gd name="T18" fmla="*/ 2147483647 w 133"/>
              <a:gd name="T19" fmla="*/ 2147483647 h 123"/>
              <a:gd name="T20" fmla="*/ 2147483647 w 133"/>
              <a:gd name="T21" fmla="*/ 2147483647 h 123"/>
              <a:gd name="T22" fmla="*/ 2147483647 w 133"/>
              <a:gd name="T23" fmla="*/ 2147483647 h 123"/>
              <a:gd name="T24" fmla="*/ 2147483647 w 133"/>
              <a:gd name="T25" fmla="*/ 2147483647 h 123"/>
              <a:gd name="T26" fmla="*/ 2147483647 w 133"/>
              <a:gd name="T27" fmla="*/ 2147483647 h 123"/>
              <a:gd name="T28" fmla="*/ 2147483647 w 133"/>
              <a:gd name="T29" fmla="*/ 2147483647 h 123"/>
              <a:gd name="T30" fmla="*/ 2147483647 w 133"/>
              <a:gd name="T31" fmla="*/ 2147483647 h 123"/>
              <a:gd name="T32" fmla="*/ 2147483647 w 133"/>
              <a:gd name="T33" fmla="*/ 2147483647 h 123"/>
              <a:gd name="T34" fmla="*/ 2147483647 w 133"/>
              <a:gd name="T35" fmla="*/ 2147483647 h 123"/>
              <a:gd name="T36" fmla="*/ 2147483647 w 133"/>
              <a:gd name="T37" fmla="*/ 2147483647 h 123"/>
              <a:gd name="T38" fmla="*/ 2147483647 w 133"/>
              <a:gd name="T39" fmla="*/ 2147483647 h 123"/>
              <a:gd name="T40" fmla="*/ 2147483647 w 133"/>
              <a:gd name="T41" fmla="*/ 2147483647 h 123"/>
              <a:gd name="T42" fmla="*/ 2147483647 w 133"/>
              <a:gd name="T43" fmla="*/ 2147483647 h 123"/>
              <a:gd name="T44" fmla="*/ 2147483647 w 133"/>
              <a:gd name="T45" fmla="*/ 2147483647 h 123"/>
              <a:gd name="T46" fmla="*/ 2147483647 w 133"/>
              <a:gd name="T47" fmla="*/ 2147483647 h 123"/>
              <a:gd name="T48" fmla="*/ 2147483647 w 133"/>
              <a:gd name="T49" fmla="*/ 2147483647 h 123"/>
              <a:gd name="T50" fmla="*/ 2147483647 w 133"/>
              <a:gd name="T51" fmla="*/ 2147483647 h 123"/>
              <a:gd name="T52" fmla="*/ 2147483647 w 133"/>
              <a:gd name="T53" fmla="*/ 2147483647 h 123"/>
              <a:gd name="T54" fmla="*/ 2147483647 w 133"/>
              <a:gd name="T55" fmla="*/ 2147483647 h 123"/>
              <a:gd name="T56" fmla="*/ 2147483647 w 133"/>
              <a:gd name="T57" fmla="*/ 2147483647 h 123"/>
              <a:gd name="T58" fmla="*/ 2147483647 w 133"/>
              <a:gd name="T59" fmla="*/ 2147483647 h 123"/>
              <a:gd name="T60" fmla="*/ 2147483647 w 133"/>
              <a:gd name="T61" fmla="*/ 2147483647 h 123"/>
              <a:gd name="T62" fmla="*/ 2147483647 w 133"/>
              <a:gd name="T63" fmla="*/ 2147483647 h 123"/>
              <a:gd name="T64" fmla="*/ 2147483647 w 133"/>
              <a:gd name="T65" fmla="*/ 2147483647 h 123"/>
              <a:gd name="T66" fmla="*/ 0 w 133"/>
              <a:gd name="T67" fmla="*/ 2147483647 h 123"/>
              <a:gd name="T68" fmla="*/ 0 w 133"/>
              <a:gd name="T69" fmla="*/ 0 h 123"/>
              <a:gd name="T70" fmla="*/ 133 w 133"/>
              <a:gd name="T71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T68" t="T69" r="T70" b="T71"/>
            <a:pathLst>
              <a:path w="133" h="123">
                <a:moveTo>
                  <a:pt x="0" y="60"/>
                </a:moveTo>
                <a:lnTo>
                  <a:pt x="2" y="49"/>
                </a:lnTo>
                <a:lnTo>
                  <a:pt x="6" y="37"/>
                </a:lnTo>
                <a:lnTo>
                  <a:pt x="12" y="26"/>
                </a:lnTo>
                <a:lnTo>
                  <a:pt x="20" y="18"/>
                </a:lnTo>
                <a:lnTo>
                  <a:pt x="31" y="10"/>
                </a:lnTo>
                <a:lnTo>
                  <a:pt x="42" y="5"/>
                </a:lnTo>
                <a:lnTo>
                  <a:pt x="54" y="1"/>
                </a:lnTo>
                <a:lnTo>
                  <a:pt x="67" y="0"/>
                </a:lnTo>
                <a:lnTo>
                  <a:pt x="81" y="3"/>
                </a:lnTo>
                <a:lnTo>
                  <a:pt x="93" y="6"/>
                </a:lnTo>
                <a:lnTo>
                  <a:pt x="104" y="12"/>
                </a:lnTo>
                <a:lnTo>
                  <a:pt x="113" y="20"/>
                </a:lnTo>
                <a:lnTo>
                  <a:pt x="121" y="29"/>
                </a:lnTo>
                <a:lnTo>
                  <a:pt x="128" y="39"/>
                </a:lnTo>
                <a:lnTo>
                  <a:pt x="132" y="50"/>
                </a:lnTo>
                <a:lnTo>
                  <a:pt x="133" y="63"/>
                </a:lnTo>
                <a:lnTo>
                  <a:pt x="130" y="75"/>
                </a:lnTo>
                <a:lnTo>
                  <a:pt x="127" y="86"/>
                </a:lnTo>
                <a:lnTo>
                  <a:pt x="120" y="97"/>
                </a:lnTo>
                <a:lnTo>
                  <a:pt x="112" y="106"/>
                </a:lnTo>
                <a:lnTo>
                  <a:pt x="102" y="112"/>
                </a:lnTo>
                <a:lnTo>
                  <a:pt x="92" y="118"/>
                </a:lnTo>
                <a:lnTo>
                  <a:pt x="79" y="122"/>
                </a:lnTo>
                <a:lnTo>
                  <a:pt x="66" y="123"/>
                </a:lnTo>
                <a:lnTo>
                  <a:pt x="52" y="122"/>
                </a:lnTo>
                <a:lnTo>
                  <a:pt x="40" y="118"/>
                </a:lnTo>
                <a:lnTo>
                  <a:pt x="29" y="111"/>
                </a:lnTo>
                <a:lnTo>
                  <a:pt x="19" y="105"/>
                </a:lnTo>
                <a:lnTo>
                  <a:pt x="11" y="95"/>
                </a:lnTo>
                <a:lnTo>
                  <a:pt x="6" y="85"/>
                </a:lnTo>
                <a:lnTo>
                  <a:pt x="2" y="73"/>
                </a:lnTo>
                <a:lnTo>
                  <a:pt x="0" y="6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6923088" y="3165475"/>
            <a:ext cx="90487" cy="82550"/>
          </a:xfrm>
          <a:custGeom>
            <a:avLst/>
            <a:gdLst>
              <a:gd name="T0" fmla="*/ 0 w 64"/>
              <a:gd name="T1" fmla="*/ 2147483647 h 59"/>
              <a:gd name="T2" fmla="*/ 2147483647 w 64"/>
              <a:gd name="T3" fmla="*/ 2147483647 h 59"/>
              <a:gd name="T4" fmla="*/ 2147483647 w 64"/>
              <a:gd name="T5" fmla="*/ 0 h 59"/>
              <a:gd name="T6" fmla="*/ 0 w 64"/>
              <a:gd name="T7" fmla="*/ 0 h 59"/>
              <a:gd name="T8" fmla="*/ 0 w 64"/>
              <a:gd name="T9" fmla="*/ 2147483647 h 59"/>
              <a:gd name="T10" fmla="*/ 0 w 64"/>
              <a:gd name="T11" fmla="*/ 0 h 59"/>
              <a:gd name="T12" fmla="*/ 64 w 64"/>
              <a:gd name="T13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64" h="59">
                <a:moveTo>
                  <a:pt x="0" y="58"/>
                </a:moveTo>
                <a:lnTo>
                  <a:pt x="62" y="59"/>
                </a:lnTo>
                <a:lnTo>
                  <a:pt x="64" y="0"/>
                </a:lnTo>
                <a:lnTo>
                  <a:pt x="0" y="0"/>
                </a:lnTo>
                <a:lnTo>
                  <a:pt x="0" y="5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923088" y="3165475"/>
            <a:ext cx="90487" cy="82550"/>
          </a:xfrm>
          <a:custGeom>
            <a:avLst/>
            <a:gdLst>
              <a:gd name="T0" fmla="*/ 0 w 64"/>
              <a:gd name="T1" fmla="*/ 2147483647 h 59"/>
              <a:gd name="T2" fmla="*/ 2147483647 w 64"/>
              <a:gd name="T3" fmla="*/ 2147483647 h 59"/>
              <a:gd name="T4" fmla="*/ 2147483647 w 64"/>
              <a:gd name="T5" fmla="*/ 0 h 59"/>
              <a:gd name="T6" fmla="*/ 0 w 64"/>
              <a:gd name="T7" fmla="*/ 0 h 59"/>
              <a:gd name="T8" fmla="*/ 0 w 64"/>
              <a:gd name="T9" fmla="*/ 2147483647 h 59"/>
              <a:gd name="T10" fmla="*/ 0 w 64"/>
              <a:gd name="T11" fmla="*/ 0 h 59"/>
              <a:gd name="T12" fmla="*/ 64 w 64"/>
              <a:gd name="T13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64" h="59">
                <a:moveTo>
                  <a:pt x="0" y="58"/>
                </a:moveTo>
                <a:lnTo>
                  <a:pt x="62" y="59"/>
                </a:lnTo>
                <a:lnTo>
                  <a:pt x="64" y="0"/>
                </a:lnTo>
                <a:lnTo>
                  <a:pt x="0" y="0"/>
                </a:lnTo>
                <a:lnTo>
                  <a:pt x="0" y="58"/>
                </a:lnTo>
                <a:close/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Rectangle 68"/>
          <p:cNvSpPr>
            <a:spLocks noChangeArrowheads="1"/>
          </p:cNvSpPr>
          <p:nvPr/>
        </p:nvSpPr>
        <p:spPr bwMode="auto">
          <a:xfrm>
            <a:off x="5199063" y="4270375"/>
            <a:ext cx="53657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default</a:t>
            </a: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5713413" y="4270375"/>
            <a:ext cx="1508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:  </a:t>
            </a:r>
          </a:p>
        </p:txBody>
      </p:sp>
      <p:sp>
        <p:nvSpPr>
          <p:cNvPr id="71" name="Rectangle 70"/>
          <p:cNvSpPr>
            <a:spLocks noChangeArrowheads="1"/>
          </p:cNvSpPr>
          <p:nvPr/>
        </p:nvSpPr>
        <p:spPr bwMode="auto">
          <a:xfrm>
            <a:off x="5856288" y="4270375"/>
            <a:ext cx="1508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6000750" y="4270375"/>
            <a:ext cx="20478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:= </a:t>
            </a:r>
          </a:p>
        </p:txBody>
      </p:sp>
      <p:sp>
        <p:nvSpPr>
          <p:cNvPr id="73" name="Rectangle 72"/>
          <p:cNvSpPr>
            <a:spLocks noChangeArrowheads="1"/>
          </p:cNvSpPr>
          <p:nvPr/>
        </p:nvSpPr>
        <p:spPr bwMode="auto">
          <a:xfrm>
            <a:off x="6194425" y="4270375"/>
            <a:ext cx="37941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>
                <a:solidFill>
                  <a:srgbClr val="000000"/>
                </a:solidFill>
              </a:rPr>
              <a:t>false</a:t>
            </a:r>
          </a:p>
        </p:txBody>
      </p:sp>
      <p:sp>
        <p:nvSpPr>
          <p:cNvPr id="74" name="AutoShape 73"/>
          <p:cNvSpPr>
            <a:spLocks noChangeArrowheads="1"/>
          </p:cNvSpPr>
          <p:nvPr/>
        </p:nvSpPr>
        <p:spPr bwMode="auto">
          <a:xfrm>
            <a:off x="4357688" y="3286125"/>
            <a:ext cx="357187" cy="2857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BE0E3"/>
          </a:solidFill>
          <a:ln w="25560">
            <a:solidFill>
              <a:srgbClr val="89A4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0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BPMN to YAWL - Exceptions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Timer event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1563" y="2714625"/>
            <a:ext cx="7216775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4357688" y="3286125"/>
            <a:ext cx="357187" cy="2857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BBE0E3"/>
          </a:solidFill>
          <a:ln w="25560">
            <a:solidFill>
              <a:srgbClr val="89A4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42938" y="2714625"/>
            <a:ext cx="7464425" cy="1797050"/>
            <a:chOff x="405" y="1710"/>
            <a:chExt cx="4702" cy="1132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05" y="1710"/>
              <a:ext cx="4702" cy="1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ChangeArrowheads="1"/>
            </p:cNvSpPr>
            <p:nvPr/>
          </p:nvSpPr>
          <p:spPr bwMode="auto">
            <a:xfrm>
              <a:off x="428" y="1733"/>
              <a:ext cx="608" cy="433"/>
            </a:xfrm>
            <a:custGeom>
              <a:avLst/>
              <a:gdLst>
                <a:gd name="T0" fmla="*/ 69 w 609"/>
                <a:gd name="T1" fmla="*/ 435 h 435"/>
                <a:gd name="T2" fmla="*/ 540 w 609"/>
                <a:gd name="T3" fmla="*/ 435 h 435"/>
                <a:gd name="T4" fmla="*/ 554 w 609"/>
                <a:gd name="T5" fmla="*/ 433 h 435"/>
                <a:gd name="T6" fmla="*/ 567 w 609"/>
                <a:gd name="T7" fmla="*/ 429 h 435"/>
                <a:gd name="T8" fmla="*/ 579 w 609"/>
                <a:gd name="T9" fmla="*/ 423 h 435"/>
                <a:gd name="T10" fmla="*/ 589 w 609"/>
                <a:gd name="T11" fmla="*/ 414 h 435"/>
                <a:gd name="T12" fmla="*/ 598 w 609"/>
                <a:gd name="T13" fmla="*/ 403 h 435"/>
                <a:gd name="T14" fmla="*/ 604 w 609"/>
                <a:gd name="T15" fmla="*/ 392 h 435"/>
                <a:gd name="T16" fmla="*/ 608 w 609"/>
                <a:gd name="T17" fmla="*/ 379 h 435"/>
                <a:gd name="T18" fmla="*/ 609 w 609"/>
                <a:gd name="T19" fmla="*/ 365 h 435"/>
                <a:gd name="T20" fmla="*/ 609 w 609"/>
                <a:gd name="T21" fmla="*/ 365 h 435"/>
                <a:gd name="T22" fmla="*/ 609 w 609"/>
                <a:gd name="T23" fmla="*/ 365 h 435"/>
                <a:gd name="T24" fmla="*/ 609 w 609"/>
                <a:gd name="T25" fmla="*/ 69 h 435"/>
                <a:gd name="T26" fmla="*/ 608 w 609"/>
                <a:gd name="T27" fmla="*/ 55 h 435"/>
                <a:gd name="T28" fmla="*/ 604 w 609"/>
                <a:gd name="T29" fmla="*/ 42 h 435"/>
                <a:gd name="T30" fmla="*/ 598 w 609"/>
                <a:gd name="T31" fmla="*/ 30 h 435"/>
                <a:gd name="T32" fmla="*/ 589 w 609"/>
                <a:gd name="T33" fmla="*/ 20 h 435"/>
                <a:gd name="T34" fmla="*/ 579 w 609"/>
                <a:gd name="T35" fmla="*/ 12 h 435"/>
                <a:gd name="T36" fmla="*/ 567 w 609"/>
                <a:gd name="T37" fmla="*/ 6 h 435"/>
                <a:gd name="T38" fmla="*/ 554 w 609"/>
                <a:gd name="T39" fmla="*/ 1 h 435"/>
                <a:gd name="T40" fmla="*/ 540 w 609"/>
                <a:gd name="T41" fmla="*/ 0 h 435"/>
                <a:gd name="T42" fmla="*/ 540 w 609"/>
                <a:gd name="T43" fmla="*/ 0 h 435"/>
                <a:gd name="T44" fmla="*/ 69 w 609"/>
                <a:gd name="T45" fmla="*/ 0 h 435"/>
                <a:gd name="T46" fmla="*/ 55 w 609"/>
                <a:gd name="T47" fmla="*/ 1 h 435"/>
                <a:gd name="T48" fmla="*/ 42 w 609"/>
                <a:gd name="T49" fmla="*/ 6 h 435"/>
                <a:gd name="T50" fmla="*/ 30 w 609"/>
                <a:gd name="T51" fmla="*/ 12 h 435"/>
                <a:gd name="T52" fmla="*/ 20 w 609"/>
                <a:gd name="T53" fmla="*/ 20 h 435"/>
                <a:gd name="T54" fmla="*/ 12 w 609"/>
                <a:gd name="T55" fmla="*/ 30 h 435"/>
                <a:gd name="T56" fmla="*/ 6 w 609"/>
                <a:gd name="T57" fmla="*/ 42 h 435"/>
                <a:gd name="T58" fmla="*/ 1 w 609"/>
                <a:gd name="T59" fmla="*/ 55 h 435"/>
                <a:gd name="T60" fmla="*/ 0 w 609"/>
                <a:gd name="T61" fmla="*/ 69 h 435"/>
                <a:gd name="T62" fmla="*/ 0 w 609"/>
                <a:gd name="T63" fmla="*/ 69 h 435"/>
                <a:gd name="T64" fmla="*/ 0 w 609"/>
                <a:gd name="T65" fmla="*/ 365 h 435"/>
                <a:gd name="T66" fmla="*/ 1 w 609"/>
                <a:gd name="T67" fmla="*/ 379 h 435"/>
                <a:gd name="T68" fmla="*/ 6 w 609"/>
                <a:gd name="T69" fmla="*/ 392 h 435"/>
                <a:gd name="T70" fmla="*/ 12 w 609"/>
                <a:gd name="T71" fmla="*/ 403 h 435"/>
                <a:gd name="T72" fmla="*/ 20 w 609"/>
                <a:gd name="T73" fmla="*/ 414 h 435"/>
                <a:gd name="T74" fmla="*/ 30 w 609"/>
                <a:gd name="T75" fmla="*/ 423 h 435"/>
                <a:gd name="T76" fmla="*/ 42 w 609"/>
                <a:gd name="T77" fmla="*/ 429 h 435"/>
                <a:gd name="T78" fmla="*/ 55 w 609"/>
                <a:gd name="T79" fmla="*/ 433 h 435"/>
                <a:gd name="T80" fmla="*/ 69 w 609"/>
                <a:gd name="T81" fmla="*/ 435 h 435"/>
                <a:gd name="T82" fmla="*/ 69 w 609"/>
                <a:gd name="T83" fmla="*/ 435 h 435"/>
                <a:gd name="T84" fmla="*/ 0 w 609"/>
                <a:gd name="T85" fmla="*/ 0 h 435"/>
                <a:gd name="T86" fmla="*/ 609 w 609"/>
                <a:gd name="T87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T84" t="T85" r="T86" b="T87"/>
              <a:pathLst>
                <a:path w="609" h="435">
                  <a:moveTo>
                    <a:pt x="69" y="435"/>
                  </a:moveTo>
                  <a:lnTo>
                    <a:pt x="540" y="435"/>
                  </a:lnTo>
                  <a:lnTo>
                    <a:pt x="554" y="433"/>
                  </a:lnTo>
                  <a:lnTo>
                    <a:pt x="567" y="429"/>
                  </a:lnTo>
                  <a:lnTo>
                    <a:pt x="579" y="423"/>
                  </a:lnTo>
                  <a:lnTo>
                    <a:pt x="589" y="414"/>
                  </a:lnTo>
                  <a:lnTo>
                    <a:pt x="598" y="403"/>
                  </a:lnTo>
                  <a:lnTo>
                    <a:pt x="604" y="392"/>
                  </a:lnTo>
                  <a:lnTo>
                    <a:pt x="608" y="379"/>
                  </a:lnTo>
                  <a:lnTo>
                    <a:pt x="609" y="365"/>
                  </a:lnTo>
                  <a:lnTo>
                    <a:pt x="609" y="69"/>
                  </a:lnTo>
                  <a:lnTo>
                    <a:pt x="608" y="55"/>
                  </a:lnTo>
                  <a:lnTo>
                    <a:pt x="604" y="42"/>
                  </a:lnTo>
                  <a:lnTo>
                    <a:pt x="598" y="30"/>
                  </a:lnTo>
                  <a:lnTo>
                    <a:pt x="589" y="20"/>
                  </a:lnTo>
                  <a:lnTo>
                    <a:pt x="579" y="12"/>
                  </a:lnTo>
                  <a:lnTo>
                    <a:pt x="567" y="6"/>
                  </a:lnTo>
                  <a:lnTo>
                    <a:pt x="554" y="1"/>
                  </a:lnTo>
                  <a:lnTo>
                    <a:pt x="540" y="0"/>
                  </a:lnTo>
                  <a:lnTo>
                    <a:pt x="69" y="0"/>
                  </a:lnTo>
                  <a:lnTo>
                    <a:pt x="55" y="1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1" y="55"/>
                  </a:lnTo>
                  <a:lnTo>
                    <a:pt x="0" y="69"/>
                  </a:lnTo>
                  <a:lnTo>
                    <a:pt x="0" y="365"/>
                  </a:lnTo>
                  <a:lnTo>
                    <a:pt x="1" y="379"/>
                  </a:lnTo>
                  <a:lnTo>
                    <a:pt x="6" y="392"/>
                  </a:lnTo>
                  <a:lnTo>
                    <a:pt x="12" y="403"/>
                  </a:lnTo>
                  <a:lnTo>
                    <a:pt x="20" y="414"/>
                  </a:lnTo>
                  <a:lnTo>
                    <a:pt x="30" y="423"/>
                  </a:lnTo>
                  <a:lnTo>
                    <a:pt x="42" y="429"/>
                  </a:lnTo>
                  <a:lnTo>
                    <a:pt x="55" y="433"/>
                  </a:lnTo>
                  <a:lnTo>
                    <a:pt x="69" y="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ChangeArrowheads="1"/>
            </p:cNvSpPr>
            <p:nvPr/>
          </p:nvSpPr>
          <p:spPr bwMode="auto">
            <a:xfrm>
              <a:off x="428" y="1733"/>
              <a:ext cx="608" cy="433"/>
            </a:xfrm>
            <a:custGeom>
              <a:avLst/>
              <a:gdLst>
                <a:gd name="T0" fmla="*/ 69 w 609"/>
                <a:gd name="T1" fmla="*/ 435 h 435"/>
                <a:gd name="T2" fmla="*/ 540 w 609"/>
                <a:gd name="T3" fmla="*/ 435 h 435"/>
                <a:gd name="T4" fmla="*/ 554 w 609"/>
                <a:gd name="T5" fmla="*/ 433 h 435"/>
                <a:gd name="T6" fmla="*/ 567 w 609"/>
                <a:gd name="T7" fmla="*/ 429 h 435"/>
                <a:gd name="T8" fmla="*/ 579 w 609"/>
                <a:gd name="T9" fmla="*/ 423 h 435"/>
                <a:gd name="T10" fmla="*/ 589 w 609"/>
                <a:gd name="T11" fmla="*/ 414 h 435"/>
                <a:gd name="T12" fmla="*/ 598 w 609"/>
                <a:gd name="T13" fmla="*/ 403 h 435"/>
                <a:gd name="T14" fmla="*/ 604 w 609"/>
                <a:gd name="T15" fmla="*/ 392 h 435"/>
                <a:gd name="T16" fmla="*/ 608 w 609"/>
                <a:gd name="T17" fmla="*/ 379 h 435"/>
                <a:gd name="T18" fmla="*/ 609 w 609"/>
                <a:gd name="T19" fmla="*/ 365 h 435"/>
                <a:gd name="T20" fmla="*/ 609 w 609"/>
                <a:gd name="T21" fmla="*/ 365 h 435"/>
                <a:gd name="T22" fmla="*/ 609 w 609"/>
                <a:gd name="T23" fmla="*/ 365 h 435"/>
                <a:gd name="T24" fmla="*/ 609 w 609"/>
                <a:gd name="T25" fmla="*/ 69 h 435"/>
                <a:gd name="T26" fmla="*/ 608 w 609"/>
                <a:gd name="T27" fmla="*/ 55 h 435"/>
                <a:gd name="T28" fmla="*/ 604 w 609"/>
                <a:gd name="T29" fmla="*/ 42 h 435"/>
                <a:gd name="T30" fmla="*/ 598 w 609"/>
                <a:gd name="T31" fmla="*/ 30 h 435"/>
                <a:gd name="T32" fmla="*/ 589 w 609"/>
                <a:gd name="T33" fmla="*/ 20 h 435"/>
                <a:gd name="T34" fmla="*/ 579 w 609"/>
                <a:gd name="T35" fmla="*/ 12 h 435"/>
                <a:gd name="T36" fmla="*/ 567 w 609"/>
                <a:gd name="T37" fmla="*/ 6 h 435"/>
                <a:gd name="T38" fmla="*/ 554 w 609"/>
                <a:gd name="T39" fmla="*/ 1 h 435"/>
                <a:gd name="T40" fmla="*/ 540 w 609"/>
                <a:gd name="T41" fmla="*/ 0 h 435"/>
                <a:gd name="T42" fmla="*/ 540 w 609"/>
                <a:gd name="T43" fmla="*/ 0 h 435"/>
                <a:gd name="T44" fmla="*/ 69 w 609"/>
                <a:gd name="T45" fmla="*/ 0 h 435"/>
                <a:gd name="T46" fmla="*/ 55 w 609"/>
                <a:gd name="T47" fmla="*/ 1 h 435"/>
                <a:gd name="T48" fmla="*/ 42 w 609"/>
                <a:gd name="T49" fmla="*/ 6 h 435"/>
                <a:gd name="T50" fmla="*/ 30 w 609"/>
                <a:gd name="T51" fmla="*/ 12 h 435"/>
                <a:gd name="T52" fmla="*/ 20 w 609"/>
                <a:gd name="T53" fmla="*/ 20 h 435"/>
                <a:gd name="T54" fmla="*/ 12 w 609"/>
                <a:gd name="T55" fmla="*/ 30 h 435"/>
                <a:gd name="T56" fmla="*/ 6 w 609"/>
                <a:gd name="T57" fmla="*/ 42 h 435"/>
                <a:gd name="T58" fmla="*/ 1 w 609"/>
                <a:gd name="T59" fmla="*/ 55 h 435"/>
                <a:gd name="T60" fmla="*/ 0 w 609"/>
                <a:gd name="T61" fmla="*/ 69 h 435"/>
                <a:gd name="T62" fmla="*/ 0 w 609"/>
                <a:gd name="T63" fmla="*/ 69 h 435"/>
                <a:gd name="T64" fmla="*/ 0 w 609"/>
                <a:gd name="T65" fmla="*/ 365 h 435"/>
                <a:gd name="T66" fmla="*/ 1 w 609"/>
                <a:gd name="T67" fmla="*/ 379 h 435"/>
                <a:gd name="T68" fmla="*/ 6 w 609"/>
                <a:gd name="T69" fmla="*/ 392 h 435"/>
                <a:gd name="T70" fmla="*/ 12 w 609"/>
                <a:gd name="T71" fmla="*/ 403 h 435"/>
                <a:gd name="T72" fmla="*/ 20 w 609"/>
                <a:gd name="T73" fmla="*/ 414 h 435"/>
                <a:gd name="T74" fmla="*/ 30 w 609"/>
                <a:gd name="T75" fmla="*/ 423 h 435"/>
                <a:gd name="T76" fmla="*/ 42 w 609"/>
                <a:gd name="T77" fmla="*/ 429 h 435"/>
                <a:gd name="T78" fmla="*/ 55 w 609"/>
                <a:gd name="T79" fmla="*/ 433 h 435"/>
                <a:gd name="T80" fmla="*/ 69 w 609"/>
                <a:gd name="T81" fmla="*/ 435 h 435"/>
                <a:gd name="T82" fmla="*/ 69 w 609"/>
                <a:gd name="T83" fmla="*/ 435 h 435"/>
                <a:gd name="T84" fmla="*/ 0 w 609"/>
                <a:gd name="T85" fmla="*/ 0 h 435"/>
                <a:gd name="T86" fmla="*/ 609 w 609"/>
                <a:gd name="T87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T84" t="T85" r="T86" b="T87"/>
              <a:pathLst>
                <a:path w="609" h="435">
                  <a:moveTo>
                    <a:pt x="69" y="435"/>
                  </a:moveTo>
                  <a:lnTo>
                    <a:pt x="540" y="435"/>
                  </a:lnTo>
                  <a:lnTo>
                    <a:pt x="554" y="433"/>
                  </a:lnTo>
                  <a:lnTo>
                    <a:pt x="567" y="429"/>
                  </a:lnTo>
                  <a:lnTo>
                    <a:pt x="579" y="423"/>
                  </a:lnTo>
                  <a:lnTo>
                    <a:pt x="589" y="414"/>
                  </a:lnTo>
                  <a:lnTo>
                    <a:pt x="598" y="403"/>
                  </a:lnTo>
                  <a:lnTo>
                    <a:pt x="604" y="392"/>
                  </a:lnTo>
                  <a:lnTo>
                    <a:pt x="608" y="379"/>
                  </a:lnTo>
                  <a:lnTo>
                    <a:pt x="609" y="365"/>
                  </a:lnTo>
                  <a:lnTo>
                    <a:pt x="609" y="69"/>
                  </a:lnTo>
                  <a:lnTo>
                    <a:pt x="608" y="55"/>
                  </a:lnTo>
                  <a:lnTo>
                    <a:pt x="604" y="42"/>
                  </a:lnTo>
                  <a:lnTo>
                    <a:pt x="598" y="30"/>
                  </a:lnTo>
                  <a:lnTo>
                    <a:pt x="589" y="20"/>
                  </a:lnTo>
                  <a:lnTo>
                    <a:pt x="579" y="12"/>
                  </a:lnTo>
                  <a:lnTo>
                    <a:pt x="567" y="6"/>
                  </a:lnTo>
                  <a:lnTo>
                    <a:pt x="554" y="1"/>
                  </a:lnTo>
                  <a:lnTo>
                    <a:pt x="540" y="0"/>
                  </a:lnTo>
                  <a:lnTo>
                    <a:pt x="69" y="0"/>
                  </a:lnTo>
                  <a:lnTo>
                    <a:pt x="55" y="1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1" y="55"/>
                  </a:lnTo>
                  <a:lnTo>
                    <a:pt x="0" y="69"/>
                  </a:lnTo>
                  <a:lnTo>
                    <a:pt x="0" y="365"/>
                  </a:lnTo>
                  <a:lnTo>
                    <a:pt x="1" y="379"/>
                  </a:lnTo>
                  <a:lnTo>
                    <a:pt x="6" y="392"/>
                  </a:lnTo>
                  <a:lnTo>
                    <a:pt x="12" y="403"/>
                  </a:lnTo>
                  <a:lnTo>
                    <a:pt x="20" y="414"/>
                  </a:lnTo>
                  <a:lnTo>
                    <a:pt x="30" y="423"/>
                  </a:lnTo>
                  <a:lnTo>
                    <a:pt x="42" y="429"/>
                  </a:lnTo>
                  <a:lnTo>
                    <a:pt x="55" y="433"/>
                  </a:lnTo>
                  <a:lnTo>
                    <a:pt x="69" y="435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723" y="1876"/>
              <a:ext cx="79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50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1037" y="1950"/>
              <a:ext cx="347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ChangeArrowheads="1"/>
            </p:cNvSpPr>
            <p:nvPr/>
          </p:nvSpPr>
          <p:spPr bwMode="auto">
            <a:xfrm>
              <a:off x="1374" y="1900"/>
              <a:ext cx="98" cy="99"/>
            </a:xfrm>
            <a:custGeom>
              <a:avLst/>
              <a:gdLst>
                <a:gd name="T0" fmla="*/ 0 w 99"/>
                <a:gd name="T1" fmla="*/ 0 h 100"/>
                <a:gd name="T2" fmla="*/ 99 w 99"/>
                <a:gd name="T3" fmla="*/ 50 h 100"/>
                <a:gd name="T4" fmla="*/ 0 w 99"/>
                <a:gd name="T5" fmla="*/ 100 h 100"/>
                <a:gd name="T6" fmla="*/ 0 w 99"/>
                <a:gd name="T7" fmla="*/ 0 h 100"/>
                <a:gd name="T8" fmla="*/ 0 w 99"/>
                <a:gd name="T9" fmla="*/ 0 h 100"/>
                <a:gd name="T10" fmla="*/ 99 w 99"/>
                <a:gd name="T1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99" h="100">
                  <a:moveTo>
                    <a:pt x="0" y="0"/>
                  </a:moveTo>
                  <a:lnTo>
                    <a:pt x="99" y="50"/>
                  </a:lnTo>
                  <a:lnTo>
                    <a:pt x="0" y="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ChangeArrowheads="1"/>
            </p:cNvSpPr>
            <p:nvPr/>
          </p:nvSpPr>
          <p:spPr bwMode="auto">
            <a:xfrm>
              <a:off x="580" y="2297"/>
              <a:ext cx="195" cy="304"/>
            </a:xfrm>
            <a:custGeom>
              <a:avLst/>
              <a:gdLst>
                <a:gd name="T0" fmla="*/ 0 w 196"/>
                <a:gd name="T1" fmla="*/ 0 h 306"/>
                <a:gd name="T2" fmla="*/ 0 w 196"/>
                <a:gd name="T3" fmla="*/ 237 h 306"/>
                <a:gd name="T4" fmla="*/ 1 w 196"/>
                <a:gd name="T5" fmla="*/ 251 h 306"/>
                <a:gd name="T6" fmla="*/ 6 w 196"/>
                <a:gd name="T7" fmla="*/ 264 h 306"/>
                <a:gd name="T8" fmla="*/ 12 w 196"/>
                <a:gd name="T9" fmla="*/ 275 h 306"/>
                <a:gd name="T10" fmla="*/ 21 w 196"/>
                <a:gd name="T11" fmla="*/ 286 h 306"/>
                <a:gd name="T12" fmla="*/ 31 w 196"/>
                <a:gd name="T13" fmla="*/ 295 h 306"/>
                <a:gd name="T14" fmla="*/ 43 w 196"/>
                <a:gd name="T15" fmla="*/ 301 h 306"/>
                <a:gd name="T16" fmla="*/ 55 w 196"/>
                <a:gd name="T17" fmla="*/ 305 h 306"/>
                <a:gd name="T18" fmla="*/ 69 w 196"/>
                <a:gd name="T19" fmla="*/ 306 h 306"/>
                <a:gd name="T20" fmla="*/ 69 w 196"/>
                <a:gd name="T21" fmla="*/ 306 h 306"/>
                <a:gd name="T22" fmla="*/ 196 w 196"/>
                <a:gd name="T23" fmla="*/ 306 h 306"/>
                <a:gd name="T24" fmla="*/ 0 w 196"/>
                <a:gd name="T25" fmla="*/ 0 h 306"/>
                <a:gd name="T26" fmla="*/ 196 w 196"/>
                <a:gd name="T27" fmla="*/ 3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196" h="306">
                  <a:moveTo>
                    <a:pt x="0" y="0"/>
                  </a:moveTo>
                  <a:lnTo>
                    <a:pt x="0" y="237"/>
                  </a:lnTo>
                  <a:lnTo>
                    <a:pt x="1" y="251"/>
                  </a:lnTo>
                  <a:lnTo>
                    <a:pt x="6" y="264"/>
                  </a:lnTo>
                  <a:lnTo>
                    <a:pt x="12" y="275"/>
                  </a:lnTo>
                  <a:lnTo>
                    <a:pt x="21" y="286"/>
                  </a:lnTo>
                  <a:lnTo>
                    <a:pt x="31" y="295"/>
                  </a:lnTo>
                  <a:lnTo>
                    <a:pt x="43" y="301"/>
                  </a:lnTo>
                  <a:lnTo>
                    <a:pt x="55" y="305"/>
                  </a:lnTo>
                  <a:lnTo>
                    <a:pt x="69" y="306"/>
                  </a:lnTo>
                  <a:lnTo>
                    <a:pt x="196" y="30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ChangeArrowheads="1"/>
            </p:cNvSpPr>
            <p:nvPr/>
          </p:nvSpPr>
          <p:spPr bwMode="auto">
            <a:xfrm>
              <a:off x="763" y="2554"/>
              <a:ext cx="99" cy="98"/>
            </a:xfrm>
            <a:custGeom>
              <a:avLst/>
              <a:gdLst>
                <a:gd name="T0" fmla="*/ 0 w 100"/>
                <a:gd name="T1" fmla="*/ 0 h 99"/>
                <a:gd name="T2" fmla="*/ 100 w 100"/>
                <a:gd name="T3" fmla="*/ 49 h 99"/>
                <a:gd name="T4" fmla="*/ 0 w 100"/>
                <a:gd name="T5" fmla="*/ 99 h 99"/>
                <a:gd name="T6" fmla="*/ 0 w 100"/>
                <a:gd name="T7" fmla="*/ 0 h 99"/>
                <a:gd name="T8" fmla="*/ 0 w 100"/>
                <a:gd name="T9" fmla="*/ 0 h 99"/>
                <a:gd name="T10" fmla="*/ 100 w 100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100" h="99">
                  <a:moveTo>
                    <a:pt x="0" y="0"/>
                  </a:moveTo>
                  <a:lnTo>
                    <a:pt x="100" y="49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 noChangeArrowheads="1"/>
            </p:cNvSpPr>
            <p:nvPr/>
          </p:nvSpPr>
          <p:spPr bwMode="auto">
            <a:xfrm>
              <a:off x="450" y="2036"/>
              <a:ext cx="260" cy="261"/>
            </a:xfrm>
            <a:custGeom>
              <a:avLst/>
              <a:gdLst>
                <a:gd name="T0" fmla="*/ 261 w 261"/>
                <a:gd name="T1" fmla="*/ 132 h 262"/>
                <a:gd name="T2" fmla="*/ 260 w 261"/>
                <a:gd name="T3" fmla="*/ 118 h 262"/>
                <a:gd name="T4" fmla="*/ 258 w 261"/>
                <a:gd name="T5" fmla="*/ 105 h 262"/>
                <a:gd name="T6" fmla="*/ 254 w 261"/>
                <a:gd name="T7" fmla="*/ 92 h 262"/>
                <a:gd name="T8" fmla="*/ 251 w 261"/>
                <a:gd name="T9" fmla="*/ 81 h 262"/>
                <a:gd name="T10" fmla="*/ 238 w 261"/>
                <a:gd name="T11" fmla="*/ 58 h 262"/>
                <a:gd name="T12" fmla="*/ 222 w 261"/>
                <a:gd name="T13" fmla="*/ 39 h 262"/>
                <a:gd name="T14" fmla="*/ 204 w 261"/>
                <a:gd name="T15" fmla="*/ 23 h 262"/>
                <a:gd name="T16" fmla="*/ 181 w 261"/>
                <a:gd name="T17" fmla="*/ 11 h 262"/>
                <a:gd name="T18" fmla="*/ 169 w 261"/>
                <a:gd name="T19" fmla="*/ 7 h 262"/>
                <a:gd name="T20" fmla="*/ 157 w 261"/>
                <a:gd name="T21" fmla="*/ 4 h 262"/>
                <a:gd name="T22" fmla="*/ 144 w 261"/>
                <a:gd name="T23" fmla="*/ 1 h 262"/>
                <a:gd name="T24" fmla="*/ 130 w 261"/>
                <a:gd name="T25" fmla="*/ 0 h 262"/>
                <a:gd name="T26" fmla="*/ 117 w 261"/>
                <a:gd name="T27" fmla="*/ 1 h 262"/>
                <a:gd name="T28" fmla="*/ 104 w 261"/>
                <a:gd name="T29" fmla="*/ 4 h 262"/>
                <a:gd name="T30" fmla="*/ 91 w 261"/>
                <a:gd name="T31" fmla="*/ 7 h 262"/>
                <a:gd name="T32" fmla="*/ 79 w 261"/>
                <a:gd name="T33" fmla="*/ 11 h 262"/>
                <a:gd name="T34" fmla="*/ 58 w 261"/>
                <a:gd name="T35" fmla="*/ 23 h 262"/>
                <a:gd name="T36" fmla="*/ 38 w 261"/>
                <a:gd name="T37" fmla="*/ 39 h 262"/>
                <a:gd name="T38" fmla="*/ 22 w 261"/>
                <a:gd name="T39" fmla="*/ 58 h 262"/>
                <a:gd name="T40" fmla="*/ 10 w 261"/>
                <a:gd name="T41" fmla="*/ 81 h 262"/>
                <a:gd name="T42" fmla="*/ 6 w 261"/>
                <a:gd name="T43" fmla="*/ 92 h 262"/>
                <a:gd name="T44" fmla="*/ 2 w 261"/>
                <a:gd name="T45" fmla="*/ 105 h 262"/>
                <a:gd name="T46" fmla="*/ 0 w 261"/>
                <a:gd name="T47" fmla="*/ 118 h 262"/>
                <a:gd name="T48" fmla="*/ 0 w 261"/>
                <a:gd name="T49" fmla="*/ 132 h 262"/>
                <a:gd name="T50" fmla="*/ 0 w 261"/>
                <a:gd name="T51" fmla="*/ 144 h 262"/>
                <a:gd name="T52" fmla="*/ 2 w 261"/>
                <a:gd name="T53" fmla="*/ 158 h 262"/>
                <a:gd name="T54" fmla="*/ 6 w 261"/>
                <a:gd name="T55" fmla="*/ 171 h 262"/>
                <a:gd name="T56" fmla="*/ 10 w 261"/>
                <a:gd name="T57" fmla="*/ 182 h 262"/>
                <a:gd name="T58" fmla="*/ 22 w 261"/>
                <a:gd name="T59" fmla="*/ 204 h 262"/>
                <a:gd name="T60" fmla="*/ 38 w 261"/>
                <a:gd name="T61" fmla="*/ 224 h 262"/>
                <a:gd name="T62" fmla="*/ 58 w 261"/>
                <a:gd name="T63" fmla="*/ 240 h 262"/>
                <a:gd name="T64" fmla="*/ 79 w 261"/>
                <a:gd name="T65" fmla="*/ 251 h 262"/>
                <a:gd name="T66" fmla="*/ 91 w 261"/>
                <a:gd name="T67" fmla="*/ 256 h 262"/>
                <a:gd name="T68" fmla="*/ 104 w 261"/>
                <a:gd name="T69" fmla="*/ 259 h 262"/>
                <a:gd name="T70" fmla="*/ 117 w 261"/>
                <a:gd name="T71" fmla="*/ 262 h 262"/>
                <a:gd name="T72" fmla="*/ 130 w 261"/>
                <a:gd name="T73" fmla="*/ 262 h 262"/>
                <a:gd name="T74" fmla="*/ 144 w 261"/>
                <a:gd name="T75" fmla="*/ 262 h 262"/>
                <a:gd name="T76" fmla="*/ 157 w 261"/>
                <a:gd name="T77" fmla="*/ 259 h 262"/>
                <a:gd name="T78" fmla="*/ 169 w 261"/>
                <a:gd name="T79" fmla="*/ 256 h 262"/>
                <a:gd name="T80" fmla="*/ 181 w 261"/>
                <a:gd name="T81" fmla="*/ 251 h 262"/>
                <a:gd name="T82" fmla="*/ 204 w 261"/>
                <a:gd name="T83" fmla="*/ 240 h 262"/>
                <a:gd name="T84" fmla="*/ 222 w 261"/>
                <a:gd name="T85" fmla="*/ 224 h 262"/>
                <a:gd name="T86" fmla="*/ 238 w 261"/>
                <a:gd name="T87" fmla="*/ 204 h 262"/>
                <a:gd name="T88" fmla="*/ 251 w 261"/>
                <a:gd name="T89" fmla="*/ 182 h 262"/>
                <a:gd name="T90" fmla="*/ 254 w 261"/>
                <a:gd name="T91" fmla="*/ 171 h 262"/>
                <a:gd name="T92" fmla="*/ 258 w 261"/>
                <a:gd name="T93" fmla="*/ 158 h 262"/>
                <a:gd name="T94" fmla="*/ 260 w 261"/>
                <a:gd name="T95" fmla="*/ 144 h 262"/>
                <a:gd name="T96" fmla="*/ 261 w 261"/>
                <a:gd name="T97" fmla="*/ 132 h 262"/>
                <a:gd name="T98" fmla="*/ 0 w 261"/>
                <a:gd name="T99" fmla="*/ 0 h 262"/>
                <a:gd name="T100" fmla="*/ 261 w 261"/>
                <a:gd name="T10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T98" t="T99" r="T100" b="T101"/>
              <a:pathLst>
                <a:path w="261" h="262">
                  <a:moveTo>
                    <a:pt x="261" y="132"/>
                  </a:moveTo>
                  <a:lnTo>
                    <a:pt x="260" y="118"/>
                  </a:lnTo>
                  <a:lnTo>
                    <a:pt x="258" y="105"/>
                  </a:lnTo>
                  <a:lnTo>
                    <a:pt x="254" y="92"/>
                  </a:lnTo>
                  <a:lnTo>
                    <a:pt x="251" y="81"/>
                  </a:lnTo>
                  <a:lnTo>
                    <a:pt x="238" y="58"/>
                  </a:lnTo>
                  <a:lnTo>
                    <a:pt x="222" y="39"/>
                  </a:lnTo>
                  <a:lnTo>
                    <a:pt x="204" y="23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7" y="4"/>
                  </a:lnTo>
                  <a:lnTo>
                    <a:pt x="144" y="1"/>
                  </a:lnTo>
                  <a:lnTo>
                    <a:pt x="130" y="0"/>
                  </a:lnTo>
                  <a:lnTo>
                    <a:pt x="117" y="1"/>
                  </a:lnTo>
                  <a:lnTo>
                    <a:pt x="104" y="4"/>
                  </a:lnTo>
                  <a:lnTo>
                    <a:pt x="91" y="7"/>
                  </a:lnTo>
                  <a:lnTo>
                    <a:pt x="79" y="11"/>
                  </a:lnTo>
                  <a:lnTo>
                    <a:pt x="58" y="23"/>
                  </a:lnTo>
                  <a:lnTo>
                    <a:pt x="38" y="39"/>
                  </a:lnTo>
                  <a:lnTo>
                    <a:pt x="22" y="58"/>
                  </a:lnTo>
                  <a:lnTo>
                    <a:pt x="10" y="81"/>
                  </a:lnTo>
                  <a:lnTo>
                    <a:pt x="6" y="92"/>
                  </a:lnTo>
                  <a:lnTo>
                    <a:pt x="2" y="105"/>
                  </a:lnTo>
                  <a:lnTo>
                    <a:pt x="0" y="118"/>
                  </a:lnTo>
                  <a:lnTo>
                    <a:pt x="0" y="132"/>
                  </a:lnTo>
                  <a:lnTo>
                    <a:pt x="0" y="144"/>
                  </a:lnTo>
                  <a:lnTo>
                    <a:pt x="2" y="158"/>
                  </a:lnTo>
                  <a:lnTo>
                    <a:pt x="6" y="171"/>
                  </a:lnTo>
                  <a:lnTo>
                    <a:pt x="10" y="182"/>
                  </a:lnTo>
                  <a:lnTo>
                    <a:pt x="22" y="204"/>
                  </a:lnTo>
                  <a:lnTo>
                    <a:pt x="38" y="224"/>
                  </a:lnTo>
                  <a:lnTo>
                    <a:pt x="58" y="240"/>
                  </a:lnTo>
                  <a:lnTo>
                    <a:pt x="79" y="251"/>
                  </a:lnTo>
                  <a:lnTo>
                    <a:pt x="91" y="256"/>
                  </a:lnTo>
                  <a:lnTo>
                    <a:pt x="104" y="259"/>
                  </a:lnTo>
                  <a:lnTo>
                    <a:pt x="117" y="262"/>
                  </a:lnTo>
                  <a:lnTo>
                    <a:pt x="130" y="262"/>
                  </a:lnTo>
                  <a:lnTo>
                    <a:pt x="144" y="262"/>
                  </a:lnTo>
                  <a:lnTo>
                    <a:pt x="157" y="259"/>
                  </a:lnTo>
                  <a:lnTo>
                    <a:pt x="169" y="256"/>
                  </a:lnTo>
                  <a:lnTo>
                    <a:pt x="181" y="251"/>
                  </a:lnTo>
                  <a:lnTo>
                    <a:pt x="204" y="240"/>
                  </a:lnTo>
                  <a:lnTo>
                    <a:pt x="222" y="224"/>
                  </a:lnTo>
                  <a:lnTo>
                    <a:pt x="238" y="204"/>
                  </a:lnTo>
                  <a:lnTo>
                    <a:pt x="251" y="182"/>
                  </a:lnTo>
                  <a:lnTo>
                    <a:pt x="254" y="171"/>
                  </a:lnTo>
                  <a:lnTo>
                    <a:pt x="258" y="158"/>
                  </a:lnTo>
                  <a:lnTo>
                    <a:pt x="260" y="144"/>
                  </a:lnTo>
                  <a:lnTo>
                    <a:pt x="261" y="1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ChangeArrowheads="1"/>
            </p:cNvSpPr>
            <p:nvPr/>
          </p:nvSpPr>
          <p:spPr bwMode="auto">
            <a:xfrm>
              <a:off x="450" y="2036"/>
              <a:ext cx="260" cy="261"/>
            </a:xfrm>
            <a:custGeom>
              <a:avLst/>
              <a:gdLst>
                <a:gd name="T0" fmla="*/ 261 w 261"/>
                <a:gd name="T1" fmla="*/ 132 h 262"/>
                <a:gd name="T2" fmla="*/ 260 w 261"/>
                <a:gd name="T3" fmla="*/ 118 h 262"/>
                <a:gd name="T4" fmla="*/ 258 w 261"/>
                <a:gd name="T5" fmla="*/ 105 h 262"/>
                <a:gd name="T6" fmla="*/ 254 w 261"/>
                <a:gd name="T7" fmla="*/ 92 h 262"/>
                <a:gd name="T8" fmla="*/ 251 w 261"/>
                <a:gd name="T9" fmla="*/ 81 h 262"/>
                <a:gd name="T10" fmla="*/ 238 w 261"/>
                <a:gd name="T11" fmla="*/ 58 h 262"/>
                <a:gd name="T12" fmla="*/ 222 w 261"/>
                <a:gd name="T13" fmla="*/ 39 h 262"/>
                <a:gd name="T14" fmla="*/ 204 w 261"/>
                <a:gd name="T15" fmla="*/ 23 h 262"/>
                <a:gd name="T16" fmla="*/ 181 w 261"/>
                <a:gd name="T17" fmla="*/ 11 h 262"/>
                <a:gd name="T18" fmla="*/ 169 w 261"/>
                <a:gd name="T19" fmla="*/ 7 h 262"/>
                <a:gd name="T20" fmla="*/ 157 w 261"/>
                <a:gd name="T21" fmla="*/ 4 h 262"/>
                <a:gd name="T22" fmla="*/ 144 w 261"/>
                <a:gd name="T23" fmla="*/ 1 h 262"/>
                <a:gd name="T24" fmla="*/ 130 w 261"/>
                <a:gd name="T25" fmla="*/ 0 h 262"/>
                <a:gd name="T26" fmla="*/ 117 w 261"/>
                <a:gd name="T27" fmla="*/ 1 h 262"/>
                <a:gd name="T28" fmla="*/ 104 w 261"/>
                <a:gd name="T29" fmla="*/ 4 h 262"/>
                <a:gd name="T30" fmla="*/ 91 w 261"/>
                <a:gd name="T31" fmla="*/ 7 h 262"/>
                <a:gd name="T32" fmla="*/ 79 w 261"/>
                <a:gd name="T33" fmla="*/ 11 h 262"/>
                <a:gd name="T34" fmla="*/ 58 w 261"/>
                <a:gd name="T35" fmla="*/ 23 h 262"/>
                <a:gd name="T36" fmla="*/ 38 w 261"/>
                <a:gd name="T37" fmla="*/ 39 h 262"/>
                <a:gd name="T38" fmla="*/ 22 w 261"/>
                <a:gd name="T39" fmla="*/ 58 h 262"/>
                <a:gd name="T40" fmla="*/ 10 w 261"/>
                <a:gd name="T41" fmla="*/ 81 h 262"/>
                <a:gd name="T42" fmla="*/ 6 w 261"/>
                <a:gd name="T43" fmla="*/ 92 h 262"/>
                <a:gd name="T44" fmla="*/ 2 w 261"/>
                <a:gd name="T45" fmla="*/ 105 h 262"/>
                <a:gd name="T46" fmla="*/ 0 w 261"/>
                <a:gd name="T47" fmla="*/ 118 h 262"/>
                <a:gd name="T48" fmla="*/ 0 w 261"/>
                <a:gd name="T49" fmla="*/ 132 h 262"/>
                <a:gd name="T50" fmla="*/ 0 w 261"/>
                <a:gd name="T51" fmla="*/ 144 h 262"/>
                <a:gd name="T52" fmla="*/ 2 w 261"/>
                <a:gd name="T53" fmla="*/ 158 h 262"/>
                <a:gd name="T54" fmla="*/ 6 w 261"/>
                <a:gd name="T55" fmla="*/ 171 h 262"/>
                <a:gd name="T56" fmla="*/ 10 w 261"/>
                <a:gd name="T57" fmla="*/ 182 h 262"/>
                <a:gd name="T58" fmla="*/ 22 w 261"/>
                <a:gd name="T59" fmla="*/ 204 h 262"/>
                <a:gd name="T60" fmla="*/ 38 w 261"/>
                <a:gd name="T61" fmla="*/ 224 h 262"/>
                <a:gd name="T62" fmla="*/ 58 w 261"/>
                <a:gd name="T63" fmla="*/ 240 h 262"/>
                <a:gd name="T64" fmla="*/ 79 w 261"/>
                <a:gd name="T65" fmla="*/ 251 h 262"/>
                <a:gd name="T66" fmla="*/ 91 w 261"/>
                <a:gd name="T67" fmla="*/ 256 h 262"/>
                <a:gd name="T68" fmla="*/ 104 w 261"/>
                <a:gd name="T69" fmla="*/ 259 h 262"/>
                <a:gd name="T70" fmla="*/ 117 w 261"/>
                <a:gd name="T71" fmla="*/ 262 h 262"/>
                <a:gd name="T72" fmla="*/ 130 w 261"/>
                <a:gd name="T73" fmla="*/ 262 h 262"/>
                <a:gd name="T74" fmla="*/ 144 w 261"/>
                <a:gd name="T75" fmla="*/ 262 h 262"/>
                <a:gd name="T76" fmla="*/ 157 w 261"/>
                <a:gd name="T77" fmla="*/ 259 h 262"/>
                <a:gd name="T78" fmla="*/ 169 w 261"/>
                <a:gd name="T79" fmla="*/ 256 h 262"/>
                <a:gd name="T80" fmla="*/ 181 w 261"/>
                <a:gd name="T81" fmla="*/ 251 h 262"/>
                <a:gd name="T82" fmla="*/ 204 w 261"/>
                <a:gd name="T83" fmla="*/ 240 h 262"/>
                <a:gd name="T84" fmla="*/ 222 w 261"/>
                <a:gd name="T85" fmla="*/ 224 h 262"/>
                <a:gd name="T86" fmla="*/ 238 w 261"/>
                <a:gd name="T87" fmla="*/ 204 h 262"/>
                <a:gd name="T88" fmla="*/ 251 w 261"/>
                <a:gd name="T89" fmla="*/ 182 h 262"/>
                <a:gd name="T90" fmla="*/ 254 w 261"/>
                <a:gd name="T91" fmla="*/ 171 h 262"/>
                <a:gd name="T92" fmla="*/ 258 w 261"/>
                <a:gd name="T93" fmla="*/ 158 h 262"/>
                <a:gd name="T94" fmla="*/ 260 w 261"/>
                <a:gd name="T95" fmla="*/ 144 h 262"/>
                <a:gd name="T96" fmla="*/ 261 w 261"/>
                <a:gd name="T97" fmla="*/ 132 h 262"/>
                <a:gd name="T98" fmla="*/ 0 w 261"/>
                <a:gd name="T99" fmla="*/ 0 h 262"/>
                <a:gd name="T100" fmla="*/ 261 w 261"/>
                <a:gd name="T10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T98" t="T99" r="T100" b="T101"/>
              <a:pathLst>
                <a:path w="261" h="262">
                  <a:moveTo>
                    <a:pt x="261" y="132"/>
                  </a:moveTo>
                  <a:lnTo>
                    <a:pt x="260" y="118"/>
                  </a:lnTo>
                  <a:lnTo>
                    <a:pt x="258" y="105"/>
                  </a:lnTo>
                  <a:lnTo>
                    <a:pt x="254" y="92"/>
                  </a:lnTo>
                  <a:lnTo>
                    <a:pt x="251" y="81"/>
                  </a:lnTo>
                  <a:lnTo>
                    <a:pt x="238" y="58"/>
                  </a:lnTo>
                  <a:lnTo>
                    <a:pt x="222" y="39"/>
                  </a:lnTo>
                  <a:lnTo>
                    <a:pt x="204" y="23"/>
                  </a:lnTo>
                  <a:lnTo>
                    <a:pt x="181" y="11"/>
                  </a:lnTo>
                  <a:lnTo>
                    <a:pt x="169" y="7"/>
                  </a:lnTo>
                  <a:lnTo>
                    <a:pt x="157" y="4"/>
                  </a:lnTo>
                  <a:lnTo>
                    <a:pt x="144" y="1"/>
                  </a:lnTo>
                  <a:lnTo>
                    <a:pt x="130" y="0"/>
                  </a:lnTo>
                  <a:lnTo>
                    <a:pt x="117" y="1"/>
                  </a:lnTo>
                  <a:lnTo>
                    <a:pt x="104" y="4"/>
                  </a:lnTo>
                  <a:lnTo>
                    <a:pt x="91" y="7"/>
                  </a:lnTo>
                  <a:lnTo>
                    <a:pt x="79" y="11"/>
                  </a:lnTo>
                  <a:lnTo>
                    <a:pt x="58" y="23"/>
                  </a:lnTo>
                  <a:lnTo>
                    <a:pt x="38" y="39"/>
                  </a:lnTo>
                  <a:lnTo>
                    <a:pt x="22" y="58"/>
                  </a:lnTo>
                  <a:lnTo>
                    <a:pt x="10" y="81"/>
                  </a:lnTo>
                  <a:lnTo>
                    <a:pt x="6" y="92"/>
                  </a:lnTo>
                  <a:lnTo>
                    <a:pt x="2" y="105"/>
                  </a:lnTo>
                  <a:lnTo>
                    <a:pt x="0" y="118"/>
                  </a:lnTo>
                  <a:lnTo>
                    <a:pt x="0" y="132"/>
                  </a:lnTo>
                  <a:lnTo>
                    <a:pt x="0" y="144"/>
                  </a:lnTo>
                  <a:lnTo>
                    <a:pt x="2" y="158"/>
                  </a:lnTo>
                  <a:lnTo>
                    <a:pt x="6" y="171"/>
                  </a:lnTo>
                  <a:lnTo>
                    <a:pt x="10" y="182"/>
                  </a:lnTo>
                  <a:lnTo>
                    <a:pt x="22" y="204"/>
                  </a:lnTo>
                  <a:lnTo>
                    <a:pt x="38" y="224"/>
                  </a:lnTo>
                  <a:lnTo>
                    <a:pt x="58" y="240"/>
                  </a:lnTo>
                  <a:lnTo>
                    <a:pt x="79" y="251"/>
                  </a:lnTo>
                  <a:lnTo>
                    <a:pt x="91" y="256"/>
                  </a:lnTo>
                  <a:lnTo>
                    <a:pt x="104" y="259"/>
                  </a:lnTo>
                  <a:lnTo>
                    <a:pt x="117" y="262"/>
                  </a:lnTo>
                  <a:lnTo>
                    <a:pt x="130" y="262"/>
                  </a:lnTo>
                  <a:lnTo>
                    <a:pt x="144" y="262"/>
                  </a:lnTo>
                  <a:lnTo>
                    <a:pt x="157" y="259"/>
                  </a:lnTo>
                  <a:lnTo>
                    <a:pt x="169" y="256"/>
                  </a:lnTo>
                  <a:lnTo>
                    <a:pt x="181" y="251"/>
                  </a:lnTo>
                  <a:lnTo>
                    <a:pt x="204" y="240"/>
                  </a:lnTo>
                  <a:lnTo>
                    <a:pt x="222" y="224"/>
                  </a:lnTo>
                  <a:lnTo>
                    <a:pt x="238" y="204"/>
                  </a:lnTo>
                  <a:lnTo>
                    <a:pt x="251" y="182"/>
                  </a:lnTo>
                  <a:lnTo>
                    <a:pt x="254" y="171"/>
                  </a:lnTo>
                  <a:lnTo>
                    <a:pt x="258" y="158"/>
                  </a:lnTo>
                  <a:lnTo>
                    <a:pt x="260" y="144"/>
                  </a:lnTo>
                  <a:lnTo>
                    <a:pt x="261" y="132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475" y="2062"/>
              <a:ext cx="209" cy="208"/>
            </a:xfrm>
            <a:custGeom>
              <a:avLst/>
              <a:gdLst>
                <a:gd name="T0" fmla="*/ 210 w 210"/>
                <a:gd name="T1" fmla="*/ 105 h 209"/>
                <a:gd name="T2" fmla="*/ 208 w 210"/>
                <a:gd name="T3" fmla="*/ 84 h 209"/>
                <a:gd name="T4" fmla="*/ 202 w 210"/>
                <a:gd name="T5" fmla="*/ 64 h 209"/>
                <a:gd name="T6" fmla="*/ 191 w 210"/>
                <a:gd name="T7" fmla="*/ 46 h 209"/>
                <a:gd name="T8" fmla="*/ 179 w 210"/>
                <a:gd name="T9" fmla="*/ 31 h 209"/>
                <a:gd name="T10" fmla="*/ 164 w 210"/>
                <a:gd name="T11" fmla="*/ 18 h 209"/>
                <a:gd name="T12" fmla="*/ 145 w 210"/>
                <a:gd name="T13" fmla="*/ 8 h 209"/>
                <a:gd name="T14" fmla="*/ 126 w 210"/>
                <a:gd name="T15" fmla="*/ 2 h 209"/>
                <a:gd name="T16" fmla="*/ 105 w 210"/>
                <a:gd name="T17" fmla="*/ 0 h 209"/>
                <a:gd name="T18" fmla="*/ 84 w 210"/>
                <a:gd name="T19" fmla="*/ 2 h 209"/>
                <a:gd name="T20" fmla="*/ 65 w 210"/>
                <a:gd name="T21" fmla="*/ 8 h 209"/>
                <a:gd name="T22" fmla="*/ 46 w 210"/>
                <a:gd name="T23" fmla="*/ 18 h 209"/>
                <a:gd name="T24" fmla="*/ 31 w 210"/>
                <a:gd name="T25" fmla="*/ 31 h 209"/>
                <a:gd name="T26" fmla="*/ 19 w 210"/>
                <a:gd name="T27" fmla="*/ 46 h 209"/>
                <a:gd name="T28" fmla="*/ 9 w 210"/>
                <a:gd name="T29" fmla="*/ 64 h 209"/>
                <a:gd name="T30" fmla="*/ 3 w 210"/>
                <a:gd name="T31" fmla="*/ 84 h 209"/>
                <a:gd name="T32" fmla="*/ 0 w 210"/>
                <a:gd name="T33" fmla="*/ 105 h 209"/>
                <a:gd name="T34" fmla="*/ 3 w 210"/>
                <a:gd name="T35" fmla="*/ 125 h 209"/>
                <a:gd name="T36" fmla="*/ 9 w 210"/>
                <a:gd name="T37" fmla="*/ 145 h 209"/>
                <a:gd name="T38" fmla="*/ 19 w 210"/>
                <a:gd name="T39" fmla="*/ 163 h 209"/>
                <a:gd name="T40" fmla="*/ 31 w 210"/>
                <a:gd name="T41" fmla="*/ 178 h 209"/>
                <a:gd name="T42" fmla="*/ 46 w 210"/>
                <a:gd name="T43" fmla="*/ 191 h 209"/>
                <a:gd name="T44" fmla="*/ 65 w 210"/>
                <a:gd name="T45" fmla="*/ 200 h 209"/>
                <a:gd name="T46" fmla="*/ 84 w 210"/>
                <a:gd name="T47" fmla="*/ 207 h 209"/>
                <a:gd name="T48" fmla="*/ 105 w 210"/>
                <a:gd name="T49" fmla="*/ 209 h 209"/>
                <a:gd name="T50" fmla="*/ 126 w 210"/>
                <a:gd name="T51" fmla="*/ 207 h 209"/>
                <a:gd name="T52" fmla="*/ 145 w 210"/>
                <a:gd name="T53" fmla="*/ 200 h 209"/>
                <a:gd name="T54" fmla="*/ 164 w 210"/>
                <a:gd name="T55" fmla="*/ 191 h 209"/>
                <a:gd name="T56" fmla="*/ 179 w 210"/>
                <a:gd name="T57" fmla="*/ 178 h 209"/>
                <a:gd name="T58" fmla="*/ 191 w 210"/>
                <a:gd name="T59" fmla="*/ 163 h 209"/>
                <a:gd name="T60" fmla="*/ 202 w 210"/>
                <a:gd name="T61" fmla="*/ 145 h 209"/>
                <a:gd name="T62" fmla="*/ 208 w 210"/>
                <a:gd name="T63" fmla="*/ 125 h 209"/>
                <a:gd name="T64" fmla="*/ 210 w 210"/>
                <a:gd name="T65" fmla="*/ 105 h 209"/>
                <a:gd name="T66" fmla="*/ 0 w 210"/>
                <a:gd name="T67" fmla="*/ 0 h 209"/>
                <a:gd name="T68" fmla="*/ 210 w 210"/>
                <a:gd name="T6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210" h="209">
                  <a:moveTo>
                    <a:pt x="210" y="105"/>
                  </a:moveTo>
                  <a:lnTo>
                    <a:pt x="208" y="84"/>
                  </a:lnTo>
                  <a:lnTo>
                    <a:pt x="202" y="64"/>
                  </a:lnTo>
                  <a:lnTo>
                    <a:pt x="191" y="46"/>
                  </a:lnTo>
                  <a:lnTo>
                    <a:pt x="179" y="31"/>
                  </a:lnTo>
                  <a:lnTo>
                    <a:pt x="164" y="18"/>
                  </a:lnTo>
                  <a:lnTo>
                    <a:pt x="145" y="8"/>
                  </a:lnTo>
                  <a:lnTo>
                    <a:pt x="126" y="2"/>
                  </a:lnTo>
                  <a:lnTo>
                    <a:pt x="105" y="0"/>
                  </a:lnTo>
                  <a:lnTo>
                    <a:pt x="84" y="2"/>
                  </a:lnTo>
                  <a:lnTo>
                    <a:pt x="65" y="8"/>
                  </a:lnTo>
                  <a:lnTo>
                    <a:pt x="46" y="18"/>
                  </a:lnTo>
                  <a:lnTo>
                    <a:pt x="31" y="31"/>
                  </a:lnTo>
                  <a:lnTo>
                    <a:pt x="19" y="46"/>
                  </a:lnTo>
                  <a:lnTo>
                    <a:pt x="9" y="64"/>
                  </a:lnTo>
                  <a:lnTo>
                    <a:pt x="3" y="84"/>
                  </a:lnTo>
                  <a:lnTo>
                    <a:pt x="0" y="105"/>
                  </a:lnTo>
                  <a:lnTo>
                    <a:pt x="3" y="125"/>
                  </a:lnTo>
                  <a:lnTo>
                    <a:pt x="9" y="145"/>
                  </a:lnTo>
                  <a:lnTo>
                    <a:pt x="19" y="163"/>
                  </a:lnTo>
                  <a:lnTo>
                    <a:pt x="31" y="178"/>
                  </a:lnTo>
                  <a:lnTo>
                    <a:pt x="46" y="191"/>
                  </a:lnTo>
                  <a:lnTo>
                    <a:pt x="65" y="200"/>
                  </a:lnTo>
                  <a:lnTo>
                    <a:pt x="84" y="207"/>
                  </a:lnTo>
                  <a:lnTo>
                    <a:pt x="105" y="209"/>
                  </a:lnTo>
                  <a:lnTo>
                    <a:pt x="126" y="207"/>
                  </a:lnTo>
                  <a:lnTo>
                    <a:pt x="145" y="200"/>
                  </a:lnTo>
                  <a:lnTo>
                    <a:pt x="164" y="191"/>
                  </a:lnTo>
                  <a:lnTo>
                    <a:pt x="179" y="178"/>
                  </a:lnTo>
                  <a:lnTo>
                    <a:pt x="191" y="163"/>
                  </a:lnTo>
                  <a:lnTo>
                    <a:pt x="202" y="145"/>
                  </a:lnTo>
                  <a:lnTo>
                    <a:pt x="208" y="125"/>
                  </a:lnTo>
                  <a:lnTo>
                    <a:pt x="210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ChangeArrowheads="1"/>
            </p:cNvSpPr>
            <p:nvPr/>
          </p:nvSpPr>
          <p:spPr bwMode="auto">
            <a:xfrm>
              <a:off x="475" y="2062"/>
              <a:ext cx="209" cy="208"/>
            </a:xfrm>
            <a:custGeom>
              <a:avLst/>
              <a:gdLst>
                <a:gd name="T0" fmla="*/ 210 w 210"/>
                <a:gd name="T1" fmla="*/ 105 h 209"/>
                <a:gd name="T2" fmla="*/ 208 w 210"/>
                <a:gd name="T3" fmla="*/ 84 h 209"/>
                <a:gd name="T4" fmla="*/ 202 w 210"/>
                <a:gd name="T5" fmla="*/ 64 h 209"/>
                <a:gd name="T6" fmla="*/ 191 w 210"/>
                <a:gd name="T7" fmla="*/ 46 h 209"/>
                <a:gd name="T8" fmla="*/ 179 w 210"/>
                <a:gd name="T9" fmla="*/ 31 h 209"/>
                <a:gd name="T10" fmla="*/ 164 w 210"/>
                <a:gd name="T11" fmla="*/ 18 h 209"/>
                <a:gd name="T12" fmla="*/ 145 w 210"/>
                <a:gd name="T13" fmla="*/ 8 h 209"/>
                <a:gd name="T14" fmla="*/ 126 w 210"/>
                <a:gd name="T15" fmla="*/ 2 h 209"/>
                <a:gd name="T16" fmla="*/ 105 w 210"/>
                <a:gd name="T17" fmla="*/ 0 h 209"/>
                <a:gd name="T18" fmla="*/ 84 w 210"/>
                <a:gd name="T19" fmla="*/ 2 h 209"/>
                <a:gd name="T20" fmla="*/ 65 w 210"/>
                <a:gd name="T21" fmla="*/ 8 h 209"/>
                <a:gd name="T22" fmla="*/ 46 w 210"/>
                <a:gd name="T23" fmla="*/ 18 h 209"/>
                <a:gd name="T24" fmla="*/ 31 w 210"/>
                <a:gd name="T25" fmla="*/ 31 h 209"/>
                <a:gd name="T26" fmla="*/ 19 w 210"/>
                <a:gd name="T27" fmla="*/ 46 h 209"/>
                <a:gd name="T28" fmla="*/ 9 w 210"/>
                <a:gd name="T29" fmla="*/ 64 h 209"/>
                <a:gd name="T30" fmla="*/ 3 w 210"/>
                <a:gd name="T31" fmla="*/ 84 h 209"/>
                <a:gd name="T32" fmla="*/ 0 w 210"/>
                <a:gd name="T33" fmla="*/ 105 h 209"/>
                <a:gd name="T34" fmla="*/ 3 w 210"/>
                <a:gd name="T35" fmla="*/ 125 h 209"/>
                <a:gd name="T36" fmla="*/ 9 w 210"/>
                <a:gd name="T37" fmla="*/ 145 h 209"/>
                <a:gd name="T38" fmla="*/ 19 w 210"/>
                <a:gd name="T39" fmla="*/ 163 h 209"/>
                <a:gd name="T40" fmla="*/ 31 w 210"/>
                <a:gd name="T41" fmla="*/ 178 h 209"/>
                <a:gd name="T42" fmla="*/ 46 w 210"/>
                <a:gd name="T43" fmla="*/ 191 h 209"/>
                <a:gd name="T44" fmla="*/ 65 w 210"/>
                <a:gd name="T45" fmla="*/ 200 h 209"/>
                <a:gd name="T46" fmla="*/ 84 w 210"/>
                <a:gd name="T47" fmla="*/ 207 h 209"/>
                <a:gd name="T48" fmla="*/ 105 w 210"/>
                <a:gd name="T49" fmla="*/ 209 h 209"/>
                <a:gd name="T50" fmla="*/ 126 w 210"/>
                <a:gd name="T51" fmla="*/ 207 h 209"/>
                <a:gd name="T52" fmla="*/ 145 w 210"/>
                <a:gd name="T53" fmla="*/ 200 h 209"/>
                <a:gd name="T54" fmla="*/ 164 w 210"/>
                <a:gd name="T55" fmla="*/ 191 h 209"/>
                <a:gd name="T56" fmla="*/ 179 w 210"/>
                <a:gd name="T57" fmla="*/ 178 h 209"/>
                <a:gd name="T58" fmla="*/ 191 w 210"/>
                <a:gd name="T59" fmla="*/ 163 h 209"/>
                <a:gd name="T60" fmla="*/ 202 w 210"/>
                <a:gd name="T61" fmla="*/ 145 h 209"/>
                <a:gd name="T62" fmla="*/ 208 w 210"/>
                <a:gd name="T63" fmla="*/ 125 h 209"/>
                <a:gd name="T64" fmla="*/ 210 w 210"/>
                <a:gd name="T65" fmla="*/ 105 h 209"/>
                <a:gd name="T66" fmla="*/ 0 w 210"/>
                <a:gd name="T67" fmla="*/ 0 h 209"/>
                <a:gd name="T68" fmla="*/ 210 w 210"/>
                <a:gd name="T6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210" h="209">
                  <a:moveTo>
                    <a:pt x="210" y="105"/>
                  </a:moveTo>
                  <a:lnTo>
                    <a:pt x="208" y="84"/>
                  </a:lnTo>
                  <a:lnTo>
                    <a:pt x="202" y="64"/>
                  </a:lnTo>
                  <a:lnTo>
                    <a:pt x="191" y="46"/>
                  </a:lnTo>
                  <a:lnTo>
                    <a:pt x="179" y="31"/>
                  </a:lnTo>
                  <a:lnTo>
                    <a:pt x="164" y="18"/>
                  </a:lnTo>
                  <a:lnTo>
                    <a:pt x="145" y="8"/>
                  </a:lnTo>
                  <a:lnTo>
                    <a:pt x="126" y="2"/>
                  </a:lnTo>
                  <a:lnTo>
                    <a:pt x="105" y="0"/>
                  </a:lnTo>
                  <a:lnTo>
                    <a:pt x="84" y="2"/>
                  </a:lnTo>
                  <a:lnTo>
                    <a:pt x="65" y="8"/>
                  </a:lnTo>
                  <a:lnTo>
                    <a:pt x="46" y="18"/>
                  </a:lnTo>
                  <a:lnTo>
                    <a:pt x="31" y="31"/>
                  </a:lnTo>
                  <a:lnTo>
                    <a:pt x="19" y="46"/>
                  </a:lnTo>
                  <a:lnTo>
                    <a:pt x="9" y="64"/>
                  </a:lnTo>
                  <a:lnTo>
                    <a:pt x="3" y="84"/>
                  </a:lnTo>
                  <a:lnTo>
                    <a:pt x="0" y="105"/>
                  </a:lnTo>
                  <a:lnTo>
                    <a:pt x="3" y="125"/>
                  </a:lnTo>
                  <a:lnTo>
                    <a:pt x="9" y="145"/>
                  </a:lnTo>
                  <a:lnTo>
                    <a:pt x="19" y="163"/>
                  </a:lnTo>
                  <a:lnTo>
                    <a:pt x="31" y="178"/>
                  </a:lnTo>
                  <a:lnTo>
                    <a:pt x="46" y="191"/>
                  </a:lnTo>
                  <a:lnTo>
                    <a:pt x="65" y="200"/>
                  </a:lnTo>
                  <a:lnTo>
                    <a:pt x="84" y="207"/>
                  </a:lnTo>
                  <a:lnTo>
                    <a:pt x="105" y="209"/>
                  </a:lnTo>
                  <a:lnTo>
                    <a:pt x="126" y="207"/>
                  </a:lnTo>
                  <a:lnTo>
                    <a:pt x="145" y="200"/>
                  </a:lnTo>
                  <a:lnTo>
                    <a:pt x="164" y="191"/>
                  </a:lnTo>
                  <a:lnTo>
                    <a:pt x="179" y="178"/>
                  </a:lnTo>
                  <a:lnTo>
                    <a:pt x="191" y="163"/>
                  </a:lnTo>
                  <a:lnTo>
                    <a:pt x="202" y="145"/>
                  </a:lnTo>
                  <a:lnTo>
                    <a:pt x="208" y="125"/>
                  </a:lnTo>
                  <a:lnTo>
                    <a:pt x="210" y="105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ChangeArrowheads="1"/>
            </p:cNvSpPr>
            <p:nvPr/>
          </p:nvSpPr>
          <p:spPr bwMode="auto">
            <a:xfrm>
              <a:off x="501" y="2088"/>
              <a:ext cx="158" cy="158"/>
            </a:xfrm>
            <a:custGeom>
              <a:avLst/>
              <a:gdLst>
                <a:gd name="T0" fmla="*/ 159 w 159"/>
                <a:gd name="T1" fmla="*/ 80 h 159"/>
                <a:gd name="T2" fmla="*/ 157 w 159"/>
                <a:gd name="T3" fmla="*/ 63 h 159"/>
                <a:gd name="T4" fmla="*/ 153 w 159"/>
                <a:gd name="T5" fmla="*/ 48 h 159"/>
                <a:gd name="T6" fmla="*/ 145 w 159"/>
                <a:gd name="T7" fmla="*/ 35 h 159"/>
                <a:gd name="T8" fmla="*/ 136 w 159"/>
                <a:gd name="T9" fmla="*/ 23 h 159"/>
                <a:gd name="T10" fmla="*/ 124 w 159"/>
                <a:gd name="T11" fmla="*/ 14 h 159"/>
                <a:gd name="T12" fmla="*/ 110 w 159"/>
                <a:gd name="T13" fmla="*/ 6 h 159"/>
                <a:gd name="T14" fmla="*/ 95 w 159"/>
                <a:gd name="T15" fmla="*/ 1 h 159"/>
                <a:gd name="T16" fmla="*/ 79 w 159"/>
                <a:gd name="T17" fmla="*/ 0 h 159"/>
                <a:gd name="T18" fmla="*/ 63 w 159"/>
                <a:gd name="T19" fmla="*/ 1 h 159"/>
                <a:gd name="T20" fmla="*/ 48 w 159"/>
                <a:gd name="T21" fmla="*/ 6 h 159"/>
                <a:gd name="T22" fmla="*/ 35 w 159"/>
                <a:gd name="T23" fmla="*/ 14 h 159"/>
                <a:gd name="T24" fmla="*/ 23 w 159"/>
                <a:gd name="T25" fmla="*/ 23 h 159"/>
                <a:gd name="T26" fmla="*/ 13 w 159"/>
                <a:gd name="T27" fmla="*/ 35 h 159"/>
                <a:gd name="T28" fmla="*/ 7 w 159"/>
                <a:gd name="T29" fmla="*/ 48 h 159"/>
                <a:gd name="T30" fmla="*/ 2 w 159"/>
                <a:gd name="T31" fmla="*/ 63 h 159"/>
                <a:gd name="T32" fmla="*/ 0 w 159"/>
                <a:gd name="T33" fmla="*/ 80 h 159"/>
                <a:gd name="T34" fmla="*/ 2 w 159"/>
                <a:gd name="T35" fmla="*/ 96 h 159"/>
                <a:gd name="T36" fmla="*/ 7 w 159"/>
                <a:gd name="T37" fmla="*/ 111 h 159"/>
                <a:gd name="T38" fmla="*/ 13 w 159"/>
                <a:gd name="T39" fmla="*/ 123 h 159"/>
                <a:gd name="T40" fmla="*/ 23 w 159"/>
                <a:gd name="T41" fmla="*/ 136 h 159"/>
                <a:gd name="T42" fmla="*/ 35 w 159"/>
                <a:gd name="T43" fmla="*/ 145 h 159"/>
                <a:gd name="T44" fmla="*/ 48 w 159"/>
                <a:gd name="T45" fmla="*/ 152 h 159"/>
                <a:gd name="T46" fmla="*/ 63 w 159"/>
                <a:gd name="T47" fmla="*/ 157 h 159"/>
                <a:gd name="T48" fmla="*/ 79 w 159"/>
                <a:gd name="T49" fmla="*/ 159 h 159"/>
                <a:gd name="T50" fmla="*/ 95 w 159"/>
                <a:gd name="T51" fmla="*/ 157 h 159"/>
                <a:gd name="T52" fmla="*/ 110 w 159"/>
                <a:gd name="T53" fmla="*/ 152 h 159"/>
                <a:gd name="T54" fmla="*/ 124 w 159"/>
                <a:gd name="T55" fmla="*/ 145 h 159"/>
                <a:gd name="T56" fmla="*/ 136 w 159"/>
                <a:gd name="T57" fmla="*/ 136 h 159"/>
                <a:gd name="T58" fmla="*/ 145 w 159"/>
                <a:gd name="T59" fmla="*/ 123 h 159"/>
                <a:gd name="T60" fmla="*/ 153 w 159"/>
                <a:gd name="T61" fmla="*/ 111 h 159"/>
                <a:gd name="T62" fmla="*/ 157 w 159"/>
                <a:gd name="T63" fmla="*/ 96 h 159"/>
                <a:gd name="T64" fmla="*/ 159 w 159"/>
                <a:gd name="T65" fmla="*/ 80 h 159"/>
                <a:gd name="T66" fmla="*/ 0 w 159"/>
                <a:gd name="T67" fmla="*/ 0 h 159"/>
                <a:gd name="T68" fmla="*/ 159 w 159"/>
                <a:gd name="T6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159" h="159">
                  <a:moveTo>
                    <a:pt x="159" y="80"/>
                  </a:moveTo>
                  <a:lnTo>
                    <a:pt x="157" y="63"/>
                  </a:lnTo>
                  <a:lnTo>
                    <a:pt x="153" y="48"/>
                  </a:lnTo>
                  <a:lnTo>
                    <a:pt x="145" y="35"/>
                  </a:lnTo>
                  <a:lnTo>
                    <a:pt x="136" y="23"/>
                  </a:lnTo>
                  <a:lnTo>
                    <a:pt x="124" y="14"/>
                  </a:lnTo>
                  <a:lnTo>
                    <a:pt x="110" y="6"/>
                  </a:lnTo>
                  <a:lnTo>
                    <a:pt x="95" y="1"/>
                  </a:lnTo>
                  <a:lnTo>
                    <a:pt x="79" y="0"/>
                  </a:lnTo>
                  <a:lnTo>
                    <a:pt x="63" y="1"/>
                  </a:lnTo>
                  <a:lnTo>
                    <a:pt x="48" y="6"/>
                  </a:lnTo>
                  <a:lnTo>
                    <a:pt x="35" y="14"/>
                  </a:lnTo>
                  <a:lnTo>
                    <a:pt x="23" y="23"/>
                  </a:lnTo>
                  <a:lnTo>
                    <a:pt x="13" y="35"/>
                  </a:lnTo>
                  <a:lnTo>
                    <a:pt x="7" y="48"/>
                  </a:lnTo>
                  <a:lnTo>
                    <a:pt x="2" y="63"/>
                  </a:lnTo>
                  <a:lnTo>
                    <a:pt x="0" y="80"/>
                  </a:lnTo>
                  <a:lnTo>
                    <a:pt x="2" y="96"/>
                  </a:lnTo>
                  <a:lnTo>
                    <a:pt x="7" y="111"/>
                  </a:lnTo>
                  <a:lnTo>
                    <a:pt x="13" y="123"/>
                  </a:lnTo>
                  <a:lnTo>
                    <a:pt x="23" y="136"/>
                  </a:lnTo>
                  <a:lnTo>
                    <a:pt x="35" y="145"/>
                  </a:lnTo>
                  <a:lnTo>
                    <a:pt x="48" y="152"/>
                  </a:lnTo>
                  <a:lnTo>
                    <a:pt x="63" y="157"/>
                  </a:lnTo>
                  <a:lnTo>
                    <a:pt x="79" y="159"/>
                  </a:lnTo>
                  <a:lnTo>
                    <a:pt x="95" y="157"/>
                  </a:lnTo>
                  <a:lnTo>
                    <a:pt x="110" y="152"/>
                  </a:lnTo>
                  <a:lnTo>
                    <a:pt x="124" y="145"/>
                  </a:lnTo>
                  <a:lnTo>
                    <a:pt x="136" y="136"/>
                  </a:lnTo>
                  <a:lnTo>
                    <a:pt x="145" y="123"/>
                  </a:lnTo>
                  <a:lnTo>
                    <a:pt x="153" y="111"/>
                  </a:lnTo>
                  <a:lnTo>
                    <a:pt x="157" y="96"/>
                  </a:lnTo>
                  <a:lnTo>
                    <a:pt x="159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ChangeArrowheads="1"/>
            </p:cNvSpPr>
            <p:nvPr/>
          </p:nvSpPr>
          <p:spPr bwMode="auto">
            <a:xfrm>
              <a:off x="501" y="2088"/>
              <a:ext cx="158" cy="158"/>
            </a:xfrm>
            <a:custGeom>
              <a:avLst/>
              <a:gdLst>
                <a:gd name="T0" fmla="*/ 159 w 159"/>
                <a:gd name="T1" fmla="*/ 80 h 159"/>
                <a:gd name="T2" fmla="*/ 157 w 159"/>
                <a:gd name="T3" fmla="*/ 63 h 159"/>
                <a:gd name="T4" fmla="*/ 153 w 159"/>
                <a:gd name="T5" fmla="*/ 48 h 159"/>
                <a:gd name="T6" fmla="*/ 145 w 159"/>
                <a:gd name="T7" fmla="*/ 35 h 159"/>
                <a:gd name="T8" fmla="*/ 136 w 159"/>
                <a:gd name="T9" fmla="*/ 23 h 159"/>
                <a:gd name="T10" fmla="*/ 124 w 159"/>
                <a:gd name="T11" fmla="*/ 14 h 159"/>
                <a:gd name="T12" fmla="*/ 110 w 159"/>
                <a:gd name="T13" fmla="*/ 6 h 159"/>
                <a:gd name="T14" fmla="*/ 95 w 159"/>
                <a:gd name="T15" fmla="*/ 1 h 159"/>
                <a:gd name="T16" fmla="*/ 79 w 159"/>
                <a:gd name="T17" fmla="*/ 0 h 159"/>
                <a:gd name="T18" fmla="*/ 63 w 159"/>
                <a:gd name="T19" fmla="*/ 1 h 159"/>
                <a:gd name="T20" fmla="*/ 48 w 159"/>
                <a:gd name="T21" fmla="*/ 6 h 159"/>
                <a:gd name="T22" fmla="*/ 35 w 159"/>
                <a:gd name="T23" fmla="*/ 14 h 159"/>
                <a:gd name="T24" fmla="*/ 23 w 159"/>
                <a:gd name="T25" fmla="*/ 23 h 159"/>
                <a:gd name="T26" fmla="*/ 13 w 159"/>
                <a:gd name="T27" fmla="*/ 35 h 159"/>
                <a:gd name="T28" fmla="*/ 7 w 159"/>
                <a:gd name="T29" fmla="*/ 48 h 159"/>
                <a:gd name="T30" fmla="*/ 2 w 159"/>
                <a:gd name="T31" fmla="*/ 63 h 159"/>
                <a:gd name="T32" fmla="*/ 0 w 159"/>
                <a:gd name="T33" fmla="*/ 80 h 159"/>
                <a:gd name="T34" fmla="*/ 2 w 159"/>
                <a:gd name="T35" fmla="*/ 96 h 159"/>
                <a:gd name="T36" fmla="*/ 7 w 159"/>
                <a:gd name="T37" fmla="*/ 111 h 159"/>
                <a:gd name="T38" fmla="*/ 13 w 159"/>
                <a:gd name="T39" fmla="*/ 123 h 159"/>
                <a:gd name="T40" fmla="*/ 23 w 159"/>
                <a:gd name="T41" fmla="*/ 136 h 159"/>
                <a:gd name="T42" fmla="*/ 35 w 159"/>
                <a:gd name="T43" fmla="*/ 145 h 159"/>
                <a:gd name="T44" fmla="*/ 48 w 159"/>
                <a:gd name="T45" fmla="*/ 152 h 159"/>
                <a:gd name="T46" fmla="*/ 63 w 159"/>
                <a:gd name="T47" fmla="*/ 157 h 159"/>
                <a:gd name="T48" fmla="*/ 79 w 159"/>
                <a:gd name="T49" fmla="*/ 159 h 159"/>
                <a:gd name="T50" fmla="*/ 95 w 159"/>
                <a:gd name="T51" fmla="*/ 157 h 159"/>
                <a:gd name="T52" fmla="*/ 110 w 159"/>
                <a:gd name="T53" fmla="*/ 152 h 159"/>
                <a:gd name="T54" fmla="*/ 124 w 159"/>
                <a:gd name="T55" fmla="*/ 145 h 159"/>
                <a:gd name="T56" fmla="*/ 136 w 159"/>
                <a:gd name="T57" fmla="*/ 136 h 159"/>
                <a:gd name="T58" fmla="*/ 145 w 159"/>
                <a:gd name="T59" fmla="*/ 123 h 159"/>
                <a:gd name="T60" fmla="*/ 153 w 159"/>
                <a:gd name="T61" fmla="*/ 111 h 159"/>
                <a:gd name="T62" fmla="*/ 157 w 159"/>
                <a:gd name="T63" fmla="*/ 96 h 159"/>
                <a:gd name="T64" fmla="*/ 159 w 159"/>
                <a:gd name="T65" fmla="*/ 80 h 159"/>
                <a:gd name="T66" fmla="*/ 0 w 159"/>
                <a:gd name="T67" fmla="*/ 0 h 159"/>
                <a:gd name="T68" fmla="*/ 159 w 159"/>
                <a:gd name="T6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159" h="159">
                  <a:moveTo>
                    <a:pt x="159" y="80"/>
                  </a:moveTo>
                  <a:lnTo>
                    <a:pt x="157" y="63"/>
                  </a:lnTo>
                  <a:lnTo>
                    <a:pt x="153" y="48"/>
                  </a:lnTo>
                  <a:lnTo>
                    <a:pt x="145" y="35"/>
                  </a:lnTo>
                  <a:lnTo>
                    <a:pt x="136" y="23"/>
                  </a:lnTo>
                  <a:lnTo>
                    <a:pt x="124" y="14"/>
                  </a:lnTo>
                  <a:lnTo>
                    <a:pt x="110" y="6"/>
                  </a:lnTo>
                  <a:lnTo>
                    <a:pt x="95" y="1"/>
                  </a:lnTo>
                  <a:lnTo>
                    <a:pt x="79" y="0"/>
                  </a:lnTo>
                  <a:lnTo>
                    <a:pt x="63" y="1"/>
                  </a:lnTo>
                  <a:lnTo>
                    <a:pt x="48" y="6"/>
                  </a:lnTo>
                  <a:lnTo>
                    <a:pt x="35" y="14"/>
                  </a:lnTo>
                  <a:lnTo>
                    <a:pt x="23" y="23"/>
                  </a:lnTo>
                  <a:lnTo>
                    <a:pt x="13" y="35"/>
                  </a:lnTo>
                  <a:lnTo>
                    <a:pt x="7" y="48"/>
                  </a:lnTo>
                  <a:lnTo>
                    <a:pt x="2" y="63"/>
                  </a:lnTo>
                  <a:lnTo>
                    <a:pt x="0" y="80"/>
                  </a:lnTo>
                  <a:lnTo>
                    <a:pt x="2" y="96"/>
                  </a:lnTo>
                  <a:lnTo>
                    <a:pt x="7" y="111"/>
                  </a:lnTo>
                  <a:lnTo>
                    <a:pt x="13" y="123"/>
                  </a:lnTo>
                  <a:lnTo>
                    <a:pt x="23" y="136"/>
                  </a:lnTo>
                  <a:lnTo>
                    <a:pt x="35" y="145"/>
                  </a:lnTo>
                  <a:lnTo>
                    <a:pt x="48" y="152"/>
                  </a:lnTo>
                  <a:lnTo>
                    <a:pt x="63" y="157"/>
                  </a:lnTo>
                  <a:lnTo>
                    <a:pt x="79" y="159"/>
                  </a:lnTo>
                  <a:lnTo>
                    <a:pt x="95" y="157"/>
                  </a:lnTo>
                  <a:lnTo>
                    <a:pt x="110" y="152"/>
                  </a:lnTo>
                  <a:lnTo>
                    <a:pt x="124" y="145"/>
                  </a:lnTo>
                  <a:lnTo>
                    <a:pt x="136" y="136"/>
                  </a:lnTo>
                  <a:lnTo>
                    <a:pt x="145" y="123"/>
                  </a:lnTo>
                  <a:lnTo>
                    <a:pt x="153" y="111"/>
                  </a:lnTo>
                  <a:lnTo>
                    <a:pt x="157" y="96"/>
                  </a:lnTo>
                  <a:lnTo>
                    <a:pt x="159" y="8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578" y="2221"/>
              <a:ext cx="3" cy="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78" y="2221"/>
              <a:ext cx="3" cy="2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634" y="2165"/>
              <a:ext cx="2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634" y="2165"/>
              <a:ext cx="25" cy="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501" y="2165"/>
              <a:ext cx="2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501" y="2165"/>
              <a:ext cx="24" cy="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578" y="2088"/>
              <a:ext cx="3" cy="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578" y="2088"/>
              <a:ext cx="3" cy="24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ChangeArrowheads="1"/>
            </p:cNvSpPr>
            <p:nvPr/>
          </p:nvSpPr>
          <p:spPr bwMode="auto">
            <a:xfrm>
              <a:off x="605" y="2211"/>
              <a:ext cx="16" cy="22"/>
            </a:xfrm>
            <a:custGeom>
              <a:avLst/>
              <a:gdLst>
                <a:gd name="T0" fmla="*/ 13 w 17"/>
                <a:gd name="T1" fmla="*/ 23 h 23"/>
                <a:gd name="T2" fmla="*/ 17 w 17"/>
                <a:gd name="T3" fmla="*/ 22 h 23"/>
                <a:gd name="T4" fmla="*/ 4 w 17"/>
                <a:gd name="T5" fmla="*/ 0 h 23"/>
                <a:gd name="T6" fmla="*/ 0 w 17"/>
                <a:gd name="T7" fmla="*/ 3 h 23"/>
                <a:gd name="T8" fmla="*/ 13 w 17"/>
                <a:gd name="T9" fmla="*/ 23 h 23"/>
                <a:gd name="T10" fmla="*/ 0 w 17"/>
                <a:gd name="T11" fmla="*/ 0 h 23"/>
                <a:gd name="T12" fmla="*/ 17 w 17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7" h="23">
                  <a:moveTo>
                    <a:pt x="13" y="23"/>
                  </a:moveTo>
                  <a:lnTo>
                    <a:pt x="17" y="22"/>
                  </a:lnTo>
                  <a:lnTo>
                    <a:pt x="4" y="0"/>
                  </a:lnTo>
                  <a:lnTo>
                    <a:pt x="0" y="3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ChangeArrowheads="1"/>
            </p:cNvSpPr>
            <p:nvPr/>
          </p:nvSpPr>
          <p:spPr bwMode="auto">
            <a:xfrm>
              <a:off x="605" y="2211"/>
              <a:ext cx="16" cy="22"/>
            </a:xfrm>
            <a:custGeom>
              <a:avLst/>
              <a:gdLst>
                <a:gd name="T0" fmla="*/ 13 w 17"/>
                <a:gd name="T1" fmla="*/ 23 h 23"/>
                <a:gd name="T2" fmla="*/ 17 w 17"/>
                <a:gd name="T3" fmla="*/ 22 h 23"/>
                <a:gd name="T4" fmla="*/ 4 w 17"/>
                <a:gd name="T5" fmla="*/ 0 h 23"/>
                <a:gd name="T6" fmla="*/ 0 w 17"/>
                <a:gd name="T7" fmla="*/ 3 h 23"/>
                <a:gd name="T8" fmla="*/ 13 w 17"/>
                <a:gd name="T9" fmla="*/ 23 h 23"/>
                <a:gd name="T10" fmla="*/ 0 w 17"/>
                <a:gd name="T11" fmla="*/ 0 h 23"/>
                <a:gd name="T12" fmla="*/ 17 w 17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7" h="23">
                  <a:moveTo>
                    <a:pt x="13" y="23"/>
                  </a:moveTo>
                  <a:lnTo>
                    <a:pt x="17" y="22"/>
                  </a:lnTo>
                  <a:lnTo>
                    <a:pt x="4" y="0"/>
                  </a:lnTo>
                  <a:lnTo>
                    <a:pt x="0" y="3"/>
                  </a:lnTo>
                  <a:lnTo>
                    <a:pt x="13" y="23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ChangeArrowheads="1"/>
            </p:cNvSpPr>
            <p:nvPr/>
          </p:nvSpPr>
          <p:spPr bwMode="auto">
            <a:xfrm>
              <a:off x="540" y="2098"/>
              <a:ext cx="15" cy="24"/>
            </a:xfrm>
            <a:custGeom>
              <a:avLst/>
              <a:gdLst>
                <a:gd name="T0" fmla="*/ 12 w 16"/>
                <a:gd name="T1" fmla="*/ 25 h 25"/>
                <a:gd name="T2" fmla="*/ 16 w 16"/>
                <a:gd name="T3" fmla="*/ 22 h 25"/>
                <a:gd name="T4" fmla="*/ 3 w 16"/>
                <a:gd name="T5" fmla="*/ 0 h 25"/>
                <a:gd name="T6" fmla="*/ 0 w 16"/>
                <a:gd name="T7" fmla="*/ 3 h 25"/>
                <a:gd name="T8" fmla="*/ 12 w 16"/>
                <a:gd name="T9" fmla="*/ 25 h 25"/>
                <a:gd name="T10" fmla="*/ 0 w 16"/>
                <a:gd name="T11" fmla="*/ 0 h 25"/>
                <a:gd name="T12" fmla="*/ 16 w 16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6" h="25">
                  <a:moveTo>
                    <a:pt x="12" y="25"/>
                  </a:moveTo>
                  <a:lnTo>
                    <a:pt x="16" y="22"/>
                  </a:lnTo>
                  <a:lnTo>
                    <a:pt x="3" y="0"/>
                  </a:lnTo>
                  <a:lnTo>
                    <a:pt x="0" y="3"/>
                  </a:lnTo>
                  <a:lnTo>
                    <a:pt x="12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 noChangeArrowheads="1"/>
            </p:cNvSpPr>
            <p:nvPr/>
          </p:nvSpPr>
          <p:spPr bwMode="auto">
            <a:xfrm>
              <a:off x="540" y="2098"/>
              <a:ext cx="15" cy="24"/>
            </a:xfrm>
            <a:custGeom>
              <a:avLst/>
              <a:gdLst>
                <a:gd name="T0" fmla="*/ 12 w 16"/>
                <a:gd name="T1" fmla="*/ 25 h 25"/>
                <a:gd name="T2" fmla="*/ 16 w 16"/>
                <a:gd name="T3" fmla="*/ 22 h 25"/>
                <a:gd name="T4" fmla="*/ 3 w 16"/>
                <a:gd name="T5" fmla="*/ 0 h 25"/>
                <a:gd name="T6" fmla="*/ 0 w 16"/>
                <a:gd name="T7" fmla="*/ 3 h 25"/>
                <a:gd name="T8" fmla="*/ 12 w 16"/>
                <a:gd name="T9" fmla="*/ 25 h 25"/>
                <a:gd name="T10" fmla="*/ 0 w 16"/>
                <a:gd name="T11" fmla="*/ 0 h 25"/>
                <a:gd name="T12" fmla="*/ 16 w 16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6" h="25">
                  <a:moveTo>
                    <a:pt x="12" y="25"/>
                  </a:moveTo>
                  <a:lnTo>
                    <a:pt x="16" y="22"/>
                  </a:lnTo>
                  <a:lnTo>
                    <a:pt x="3" y="0"/>
                  </a:lnTo>
                  <a:lnTo>
                    <a:pt x="0" y="3"/>
                  </a:lnTo>
                  <a:lnTo>
                    <a:pt x="12" y="25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ChangeArrowheads="1"/>
            </p:cNvSpPr>
            <p:nvPr/>
          </p:nvSpPr>
          <p:spPr bwMode="auto">
            <a:xfrm>
              <a:off x="625" y="2192"/>
              <a:ext cx="23" cy="15"/>
            </a:xfrm>
            <a:custGeom>
              <a:avLst/>
              <a:gdLst>
                <a:gd name="T0" fmla="*/ 22 w 24"/>
                <a:gd name="T1" fmla="*/ 16 h 16"/>
                <a:gd name="T2" fmla="*/ 24 w 24"/>
                <a:gd name="T3" fmla="*/ 12 h 16"/>
                <a:gd name="T4" fmla="*/ 2 w 24"/>
                <a:gd name="T5" fmla="*/ 0 h 16"/>
                <a:gd name="T6" fmla="*/ 0 w 24"/>
                <a:gd name="T7" fmla="*/ 3 h 16"/>
                <a:gd name="T8" fmla="*/ 22 w 24"/>
                <a:gd name="T9" fmla="*/ 16 h 16"/>
                <a:gd name="T10" fmla="*/ 0 w 24"/>
                <a:gd name="T11" fmla="*/ 0 h 16"/>
                <a:gd name="T12" fmla="*/ 24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4" h="16">
                  <a:moveTo>
                    <a:pt x="22" y="16"/>
                  </a:moveTo>
                  <a:lnTo>
                    <a:pt x="24" y="12"/>
                  </a:lnTo>
                  <a:lnTo>
                    <a:pt x="2" y="0"/>
                  </a:lnTo>
                  <a:lnTo>
                    <a:pt x="0" y="3"/>
                  </a:lnTo>
                  <a:lnTo>
                    <a:pt x="2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 noChangeArrowheads="1"/>
            </p:cNvSpPr>
            <p:nvPr/>
          </p:nvSpPr>
          <p:spPr bwMode="auto">
            <a:xfrm>
              <a:off x="625" y="2192"/>
              <a:ext cx="23" cy="15"/>
            </a:xfrm>
            <a:custGeom>
              <a:avLst/>
              <a:gdLst>
                <a:gd name="T0" fmla="*/ 22 w 24"/>
                <a:gd name="T1" fmla="*/ 16 h 16"/>
                <a:gd name="T2" fmla="*/ 24 w 24"/>
                <a:gd name="T3" fmla="*/ 12 h 16"/>
                <a:gd name="T4" fmla="*/ 2 w 24"/>
                <a:gd name="T5" fmla="*/ 0 h 16"/>
                <a:gd name="T6" fmla="*/ 0 w 24"/>
                <a:gd name="T7" fmla="*/ 3 h 16"/>
                <a:gd name="T8" fmla="*/ 22 w 24"/>
                <a:gd name="T9" fmla="*/ 16 h 16"/>
                <a:gd name="T10" fmla="*/ 0 w 24"/>
                <a:gd name="T11" fmla="*/ 0 h 16"/>
                <a:gd name="T12" fmla="*/ 24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4" h="16">
                  <a:moveTo>
                    <a:pt x="22" y="16"/>
                  </a:moveTo>
                  <a:lnTo>
                    <a:pt x="24" y="12"/>
                  </a:lnTo>
                  <a:lnTo>
                    <a:pt x="2" y="0"/>
                  </a:lnTo>
                  <a:lnTo>
                    <a:pt x="0" y="3"/>
                  </a:lnTo>
                  <a:lnTo>
                    <a:pt x="22" y="16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 noChangeArrowheads="1"/>
            </p:cNvSpPr>
            <p:nvPr/>
          </p:nvSpPr>
          <p:spPr bwMode="auto">
            <a:xfrm>
              <a:off x="511" y="2126"/>
              <a:ext cx="23" cy="15"/>
            </a:xfrm>
            <a:custGeom>
              <a:avLst/>
              <a:gdLst>
                <a:gd name="T0" fmla="*/ 22 w 24"/>
                <a:gd name="T1" fmla="*/ 16 h 16"/>
                <a:gd name="T2" fmla="*/ 24 w 24"/>
                <a:gd name="T3" fmla="*/ 13 h 16"/>
                <a:gd name="T4" fmla="*/ 2 w 24"/>
                <a:gd name="T5" fmla="*/ 0 h 16"/>
                <a:gd name="T6" fmla="*/ 0 w 24"/>
                <a:gd name="T7" fmla="*/ 3 h 16"/>
                <a:gd name="T8" fmla="*/ 22 w 24"/>
                <a:gd name="T9" fmla="*/ 16 h 16"/>
                <a:gd name="T10" fmla="*/ 0 w 24"/>
                <a:gd name="T11" fmla="*/ 0 h 16"/>
                <a:gd name="T12" fmla="*/ 24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4" h="16">
                  <a:moveTo>
                    <a:pt x="22" y="16"/>
                  </a:moveTo>
                  <a:lnTo>
                    <a:pt x="24" y="13"/>
                  </a:lnTo>
                  <a:lnTo>
                    <a:pt x="2" y="0"/>
                  </a:lnTo>
                  <a:lnTo>
                    <a:pt x="0" y="3"/>
                  </a:lnTo>
                  <a:lnTo>
                    <a:pt x="2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 noChangeArrowheads="1"/>
            </p:cNvSpPr>
            <p:nvPr/>
          </p:nvSpPr>
          <p:spPr bwMode="auto">
            <a:xfrm>
              <a:off x="511" y="2126"/>
              <a:ext cx="23" cy="15"/>
            </a:xfrm>
            <a:custGeom>
              <a:avLst/>
              <a:gdLst>
                <a:gd name="T0" fmla="*/ 22 w 24"/>
                <a:gd name="T1" fmla="*/ 16 h 16"/>
                <a:gd name="T2" fmla="*/ 24 w 24"/>
                <a:gd name="T3" fmla="*/ 13 h 16"/>
                <a:gd name="T4" fmla="*/ 2 w 24"/>
                <a:gd name="T5" fmla="*/ 0 h 16"/>
                <a:gd name="T6" fmla="*/ 0 w 24"/>
                <a:gd name="T7" fmla="*/ 3 h 16"/>
                <a:gd name="T8" fmla="*/ 22 w 24"/>
                <a:gd name="T9" fmla="*/ 16 h 16"/>
                <a:gd name="T10" fmla="*/ 0 w 24"/>
                <a:gd name="T11" fmla="*/ 0 h 16"/>
                <a:gd name="T12" fmla="*/ 24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4" h="16">
                  <a:moveTo>
                    <a:pt x="22" y="16"/>
                  </a:moveTo>
                  <a:lnTo>
                    <a:pt x="24" y="13"/>
                  </a:lnTo>
                  <a:lnTo>
                    <a:pt x="2" y="0"/>
                  </a:lnTo>
                  <a:lnTo>
                    <a:pt x="0" y="3"/>
                  </a:lnTo>
                  <a:lnTo>
                    <a:pt x="22" y="16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 noChangeArrowheads="1"/>
            </p:cNvSpPr>
            <p:nvPr/>
          </p:nvSpPr>
          <p:spPr bwMode="auto">
            <a:xfrm>
              <a:off x="511" y="2191"/>
              <a:ext cx="23" cy="15"/>
            </a:xfrm>
            <a:custGeom>
              <a:avLst/>
              <a:gdLst>
                <a:gd name="T0" fmla="*/ 0 w 24"/>
                <a:gd name="T1" fmla="*/ 12 h 16"/>
                <a:gd name="T2" fmla="*/ 2 w 24"/>
                <a:gd name="T3" fmla="*/ 16 h 16"/>
                <a:gd name="T4" fmla="*/ 24 w 24"/>
                <a:gd name="T5" fmla="*/ 4 h 16"/>
                <a:gd name="T6" fmla="*/ 22 w 24"/>
                <a:gd name="T7" fmla="*/ 0 h 16"/>
                <a:gd name="T8" fmla="*/ 0 w 24"/>
                <a:gd name="T9" fmla="*/ 12 h 16"/>
                <a:gd name="T10" fmla="*/ 0 w 24"/>
                <a:gd name="T11" fmla="*/ 0 h 16"/>
                <a:gd name="T12" fmla="*/ 24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4" h="16">
                  <a:moveTo>
                    <a:pt x="0" y="12"/>
                  </a:moveTo>
                  <a:lnTo>
                    <a:pt x="2" y="16"/>
                  </a:lnTo>
                  <a:lnTo>
                    <a:pt x="24" y="4"/>
                  </a:lnTo>
                  <a:lnTo>
                    <a:pt x="22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 noChangeArrowheads="1"/>
            </p:cNvSpPr>
            <p:nvPr/>
          </p:nvSpPr>
          <p:spPr bwMode="auto">
            <a:xfrm>
              <a:off x="511" y="2191"/>
              <a:ext cx="23" cy="15"/>
            </a:xfrm>
            <a:custGeom>
              <a:avLst/>
              <a:gdLst>
                <a:gd name="T0" fmla="*/ 0 w 24"/>
                <a:gd name="T1" fmla="*/ 12 h 16"/>
                <a:gd name="T2" fmla="*/ 2 w 24"/>
                <a:gd name="T3" fmla="*/ 16 h 16"/>
                <a:gd name="T4" fmla="*/ 24 w 24"/>
                <a:gd name="T5" fmla="*/ 4 h 16"/>
                <a:gd name="T6" fmla="*/ 22 w 24"/>
                <a:gd name="T7" fmla="*/ 0 h 16"/>
                <a:gd name="T8" fmla="*/ 0 w 24"/>
                <a:gd name="T9" fmla="*/ 12 h 16"/>
                <a:gd name="T10" fmla="*/ 0 w 24"/>
                <a:gd name="T11" fmla="*/ 0 h 16"/>
                <a:gd name="T12" fmla="*/ 24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4" h="16">
                  <a:moveTo>
                    <a:pt x="0" y="12"/>
                  </a:moveTo>
                  <a:lnTo>
                    <a:pt x="2" y="16"/>
                  </a:lnTo>
                  <a:lnTo>
                    <a:pt x="24" y="4"/>
                  </a:lnTo>
                  <a:lnTo>
                    <a:pt x="22" y="0"/>
                  </a:lnTo>
                  <a:lnTo>
                    <a:pt x="0" y="12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 noChangeArrowheads="1"/>
            </p:cNvSpPr>
            <p:nvPr/>
          </p:nvSpPr>
          <p:spPr bwMode="auto">
            <a:xfrm>
              <a:off x="626" y="2126"/>
              <a:ext cx="23" cy="15"/>
            </a:xfrm>
            <a:custGeom>
              <a:avLst/>
              <a:gdLst>
                <a:gd name="T0" fmla="*/ 0 w 24"/>
                <a:gd name="T1" fmla="*/ 13 h 16"/>
                <a:gd name="T2" fmla="*/ 2 w 24"/>
                <a:gd name="T3" fmla="*/ 16 h 16"/>
                <a:gd name="T4" fmla="*/ 24 w 24"/>
                <a:gd name="T5" fmla="*/ 3 h 16"/>
                <a:gd name="T6" fmla="*/ 22 w 24"/>
                <a:gd name="T7" fmla="*/ 0 h 16"/>
                <a:gd name="T8" fmla="*/ 0 w 24"/>
                <a:gd name="T9" fmla="*/ 13 h 16"/>
                <a:gd name="T10" fmla="*/ 0 w 24"/>
                <a:gd name="T11" fmla="*/ 0 h 16"/>
                <a:gd name="T12" fmla="*/ 24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4" h="16">
                  <a:moveTo>
                    <a:pt x="0" y="13"/>
                  </a:moveTo>
                  <a:lnTo>
                    <a:pt x="2" y="16"/>
                  </a:lnTo>
                  <a:lnTo>
                    <a:pt x="24" y="3"/>
                  </a:lnTo>
                  <a:lnTo>
                    <a:pt x="22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 noChangeArrowheads="1"/>
            </p:cNvSpPr>
            <p:nvPr/>
          </p:nvSpPr>
          <p:spPr bwMode="auto">
            <a:xfrm>
              <a:off x="626" y="2126"/>
              <a:ext cx="23" cy="15"/>
            </a:xfrm>
            <a:custGeom>
              <a:avLst/>
              <a:gdLst>
                <a:gd name="T0" fmla="*/ 0 w 24"/>
                <a:gd name="T1" fmla="*/ 13 h 16"/>
                <a:gd name="T2" fmla="*/ 2 w 24"/>
                <a:gd name="T3" fmla="*/ 16 h 16"/>
                <a:gd name="T4" fmla="*/ 24 w 24"/>
                <a:gd name="T5" fmla="*/ 3 h 16"/>
                <a:gd name="T6" fmla="*/ 22 w 24"/>
                <a:gd name="T7" fmla="*/ 0 h 16"/>
                <a:gd name="T8" fmla="*/ 0 w 24"/>
                <a:gd name="T9" fmla="*/ 13 h 16"/>
                <a:gd name="T10" fmla="*/ 0 w 24"/>
                <a:gd name="T11" fmla="*/ 0 h 16"/>
                <a:gd name="T12" fmla="*/ 24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4" h="16">
                  <a:moveTo>
                    <a:pt x="0" y="13"/>
                  </a:moveTo>
                  <a:lnTo>
                    <a:pt x="2" y="16"/>
                  </a:lnTo>
                  <a:lnTo>
                    <a:pt x="24" y="3"/>
                  </a:lnTo>
                  <a:lnTo>
                    <a:pt x="22" y="0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 noChangeArrowheads="1"/>
            </p:cNvSpPr>
            <p:nvPr/>
          </p:nvSpPr>
          <p:spPr bwMode="auto">
            <a:xfrm>
              <a:off x="605" y="2099"/>
              <a:ext cx="16" cy="22"/>
            </a:xfrm>
            <a:custGeom>
              <a:avLst/>
              <a:gdLst>
                <a:gd name="T0" fmla="*/ 0 w 17"/>
                <a:gd name="T1" fmla="*/ 21 h 23"/>
                <a:gd name="T2" fmla="*/ 4 w 17"/>
                <a:gd name="T3" fmla="*/ 23 h 23"/>
                <a:gd name="T4" fmla="*/ 17 w 17"/>
                <a:gd name="T5" fmla="*/ 1 h 23"/>
                <a:gd name="T6" fmla="*/ 13 w 17"/>
                <a:gd name="T7" fmla="*/ 0 h 23"/>
                <a:gd name="T8" fmla="*/ 0 w 17"/>
                <a:gd name="T9" fmla="*/ 21 h 23"/>
                <a:gd name="T10" fmla="*/ 0 w 17"/>
                <a:gd name="T11" fmla="*/ 0 h 23"/>
                <a:gd name="T12" fmla="*/ 17 w 17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7" h="23">
                  <a:moveTo>
                    <a:pt x="0" y="21"/>
                  </a:moveTo>
                  <a:lnTo>
                    <a:pt x="4" y="23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 noChangeArrowheads="1"/>
            </p:cNvSpPr>
            <p:nvPr/>
          </p:nvSpPr>
          <p:spPr bwMode="auto">
            <a:xfrm>
              <a:off x="605" y="2099"/>
              <a:ext cx="16" cy="22"/>
            </a:xfrm>
            <a:custGeom>
              <a:avLst/>
              <a:gdLst>
                <a:gd name="T0" fmla="*/ 0 w 17"/>
                <a:gd name="T1" fmla="*/ 21 h 23"/>
                <a:gd name="T2" fmla="*/ 4 w 17"/>
                <a:gd name="T3" fmla="*/ 23 h 23"/>
                <a:gd name="T4" fmla="*/ 17 w 17"/>
                <a:gd name="T5" fmla="*/ 1 h 23"/>
                <a:gd name="T6" fmla="*/ 13 w 17"/>
                <a:gd name="T7" fmla="*/ 0 h 23"/>
                <a:gd name="T8" fmla="*/ 0 w 17"/>
                <a:gd name="T9" fmla="*/ 21 h 23"/>
                <a:gd name="T10" fmla="*/ 0 w 17"/>
                <a:gd name="T11" fmla="*/ 0 h 23"/>
                <a:gd name="T12" fmla="*/ 17 w 17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7" h="23">
                  <a:moveTo>
                    <a:pt x="0" y="21"/>
                  </a:moveTo>
                  <a:lnTo>
                    <a:pt x="4" y="23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42"/>
            <p:cNvSpPr>
              <a:spLocks noChangeArrowheads="1"/>
            </p:cNvSpPr>
            <p:nvPr/>
          </p:nvSpPr>
          <p:spPr bwMode="auto">
            <a:xfrm>
              <a:off x="540" y="2211"/>
              <a:ext cx="15" cy="24"/>
            </a:xfrm>
            <a:custGeom>
              <a:avLst/>
              <a:gdLst>
                <a:gd name="T0" fmla="*/ 0 w 16"/>
                <a:gd name="T1" fmla="*/ 22 h 25"/>
                <a:gd name="T2" fmla="*/ 3 w 16"/>
                <a:gd name="T3" fmla="*/ 25 h 25"/>
                <a:gd name="T4" fmla="*/ 16 w 16"/>
                <a:gd name="T5" fmla="*/ 3 h 25"/>
                <a:gd name="T6" fmla="*/ 12 w 16"/>
                <a:gd name="T7" fmla="*/ 0 h 25"/>
                <a:gd name="T8" fmla="*/ 0 w 16"/>
                <a:gd name="T9" fmla="*/ 22 h 25"/>
                <a:gd name="T10" fmla="*/ 0 w 16"/>
                <a:gd name="T11" fmla="*/ 0 h 25"/>
                <a:gd name="T12" fmla="*/ 16 w 16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6" h="25">
                  <a:moveTo>
                    <a:pt x="0" y="22"/>
                  </a:moveTo>
                  <a:lnTo>
                    <a:pt x="3" y="25"/>
                  </a:lnTo>
                  <a:lnTo>
                    <a:pt x="16" y="3"/>
                  </a:lnTo>
                  <a:lnTo>
                    <a:pt x="1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 noChangeArrowheads="1"/>
            </p:cNvSpPr>
            <p:nvPr/>
          </p:nvSpPr>
          <p:spPr bwMode="auto">
            <a:xfrm>
              <a:off x="540" y="2211"/>
              <a:ext cx="15" cy="24"/>
            </a:xfrm>
            <a:custGeom>
              <a:avLst/>
              <a:gdLst>
                <a:gd name="T0" fmla="*/ 0 w 16"/>
                <a:gd name="T1" fmla="*/ 22 h 25"/>
                <a:gd name="T2" fmla="*/ 3 w 16"/>
                <a:gd name="T3" fmla="*/ 25 h 25"/>
                <a:gd name="T4" fmla="*/ 16 w 16"/>
                <a:gd name="T5" fmla="*/ 3 h 25"/>
                <a:gd name="T6" fmla="*/ 12 w 16"/>
                <a:gd name="T7" fmla="*/ 0 h 25"/>
                <a:gd name="T8" fmla="*/ 0 w 16"/>
                <a:gd name="T9" fmla="*/ 22 h 25"/>
                <a:gd name="T10" fmla="*/ 0 w 16"/>
                <a:gd name="T11" fmla="*/ 0 h 25"/>
                <a:gd name="T12" fmla="*/ 16 w 16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6" h="25">
                  <a:moveTo>
                    <a:pt x="0" y="22"/>
                  </a:moveTo>
                  <a:lnTo>
                    <a:pt x="3" y="25"/>
                  </a:lnTo>
                  <a:lnTo>
                    <a:pt x="16" y="3"/>
                  </a:lnTo>
                  <a:lnTo>
                    <a:pt x="12" y="0"/>
                  </a:lnTo>
                  <a:lnTo>
                    <a:pt x="0" y="22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 noChangeArrowheads="1"/>
            </p:cNvSpPr>
            <p:nvPr/>
          </p:nvSpPr>
          <p:spPr bwMode="auto">
            <a:xfrm>
              <a:off x="579" y="2099"/>
              <a:ext cx="21" cy="67"/>
            </a:xfrm>
            <a:custGeom>
              <a:avLst/>
              <a:gdLst>
                <a:gd name="T0" fmla="*/ 0 w 22"/>
                <a:gd name="T1" fmla="*/ 66 h 68"/>
                <a:gd name="T2" fmla="*/ 3 w 22"/>
                <a:gd name="T3" fmla="*/ 68 h 68"/>
                <a:gd name="T4" fmla="*/ 22 w 22"/>
                <a:gd name="T5" fmla="*/ 1 h 68"/>
                <a:gd name="T6" fmla="*/ 18 w 22"/>
                <a:gd name="T7" fmla="*/ 0 h 68"/>
                <a:gd name="T8" fmla="*/ 0 w 22"/>
                <a:gd name="T9" fmla="*/ 66 h 68"/>
                <a:gd name="T10" fmla="*/ 0 w 22"/>
                <a:gd name="T11" fmla="*/ 0 h 68"/>
                <a:gd name="T12" fmla="*/ 22 w 22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2" h="68">
                  <a:moveTo>
                    <a:pt x="0" y="66"/>
                  </a:moveTo>
                  <a:lnTo>
                    <a:pt x="3" y="68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 noChangeArrowheads="1"/>
            </p:cNvSpPr>
            <p:nvPr/>
          </p:nvSpPr>
          <p:spPr bwMode="auto">
            <a:xfrm>
              <a:off x="579" y="2099"/>
              <a:ext cx="21" cy="67"/>
            </a:xfrm>
            <a:custGeom>
              <a:avLst/>
              <a:gdLst>
                <a:gd name="T0" fmla="*/ 0 w 22"/>
                <a:gd name="T1" fmla="*/ 66 h 68"/>
                <a:gd name="T2" fmla="*/ 3 w 22"/>
                <a:gd name="T3" fmla="*/ 68 h 68"/>
                <a:gd name="T4" fmla="*/ 22 w 22"/>
                <a:gd name="T5" fmla="*/ 1 h 68"/>
                <a:gd name="T6" fmla="*/ 18 w 22"/>
                <a:gd name="T7" fmla="*/ 0 h 68"/>
                <a:gd name="T8" fmla="*/ 0 w 22"/>
                <a:gd name="T9" fmla="*/ 66 h 68"/>
                <a:gd name="T10" fmla="*/ 0 w 22"/>
                <a:gd name="T11" fmla="*/ 0 h 68"/>
                <a:gd name="T12" fmla="*/ 22 w 22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2" h="68">
                  <a:moveTo>
                    <a:pt x="0" y="66"/>
                  </a:moveTo>
                  <a:lnTo>
                    <a:pt x="3" y="68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0" y="66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Freeform 46"/>
            <p:cNvSpPr>
              <a:spLocks noChangeArrowheads="1"/>
            </p:cNvSpPr>
            <p:nvPr/>
          </p:nvSpPr>
          <p:spPr bwMode="auto">
            <a:xfrm>
              <a:off x="579" y="2164"/>
              <a:ext cx="46" cy="14"/>
            </a:xfrm>
            <a:custGeom>
              <a:avLst/>
              <a:gdLst>
                <a:gd name="T0" fmla="*/ 1 w 47"/>
                <a:gd name="T1" fmla="*/ 0 h 15"/>
                <a:gd name="T2" fmla="*/ 0 w 47"/>
                <a:gd name="T3" fmla="*/ 4 h 15"/>
                <a:gd name="T4" fmla="*/ 46 w 47"/>
                <a:gd name="T5" fmla="*/ 15 h 15"/>
                <a:gd name="T6" fmla="*/ 47 w 47"/>
                <a:gd name="T7" fmla="*/ 10 h 15"/>
                <a:gd name="T8" fmla="*/ 1 w 47"/>
                <a:gd name="T9" fmla="*/ 0 h 15"/>
                <a:gd name="T10" fmla="*/ 0 w 47"/>
                <a:gd name="T11" fmla="*/ 0 h 15"/>
                <a:gd name="T12" fmla="*/ 47 w 4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7" h="15">
                  <a:moveTo>
                    <a:pt x="1" y="0"/>
                  </a:moveTo>
                  <a:lnTo>
                    <a:pt x="0" y="4"/>
                  </a:lnTo>
                  <a:lnTo>
                    <a:pt x="46" y="15"/>
                  </a:lnTo>
                  <a:lnTo>
                    <a:pt x="47" y="1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 noChangeArrowheads="1"/>
            </p:cNvSpPr>
            <p:nvPr/>
          </p:nvSpPr>
          <p:spPr bwMode="auto">
            <a:xfrm>
              <a:off x="579" y="2164"/>
              <a:ext cx="46" cy="14"/>
            </a:xfrm>
            <a:custGeom>
              <a:avLst/>
              <a:gdLst>
                <a:gd name="T0" fmla="*/ 1 w 47"/>
                <a:gd name="T1" fmla="*/ 0 h 15"/>
                <a:gd name="T2" fmla="*/ 0 w 47"/>
                <a:gd name="T3" fmla="*/ 4 h 15"/>
                <a:gd name="T4" fmla="*/ 46 w 47"/>
                <a:gd name="T5" fmla="*/ 15 h 15"/>
                <a:gd name="T6" fmla="*/ 47 w 47"/>
                <a:gd name="T7" fmla="*/ 10 h 15"/>
                <a:gd name="T8" fmla="*/ 1 w 47"/>
                <a:gd name="T9" fmla="*/ 0 h 15"/>
                <a:gd name="T10" fmla="*/ 0 w 47"/>
                <a:gd name="T11" fmla="*/ 0 h 15"/>
                <a:gd name="T12" fmla="*/ 47 w 4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7" h="15">
                  <a:moveTo>
                    <a:pt x="1" y="0"/>
                  </a:moveTo>
                  <a:lnTo>
                    <a:pt x="0" y="4"/>
                  </a:lnTo>
                  <a:lnTo>
                    <a:pt x="46" y="15"/>
                  </a:lnTo>
                  <a:lnTo>
                    <a:pt x="47" y="1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685" y="2269"/>
              <a:ext cx="67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50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50" name="Freeform 49"/>
            <p:cNvSpPr>
              <a:spLocks noChangeArrowheads="1"/>
            </p:cNvSpPr>
            <p:nvPr/>
          </p:nvSpPr>
          <p:spPr bwMode="auto">
            <a:xfrm>
              <a:off x="1473" y="1733"/>
              <a:ext cx="608" cy="433"/>
            </a:xfrm>
            <a:custGeom>
              <a:avLst/>
              <a:gdLst>
                <a:gd name="T0" fmla="*/ 69 w 609"/>
                <a:gd name="T1" fmla="*/ 435 h 435"/>
                <a:gd name="T2" fmla="*/ 540 w 609"/>
                <a:gd name="T3" fmla="*/ 435 h 435"/>
                <a:gd name="T4" fmla="*/ 554 w 609"/>
                <a:gd name="T5" fmla="*/ 433 h 435"/>
                <a:gd name="T6" fmla="*/ 566 w 609"/>
                <a:gd name="T7" fmla="*/ 429 h 435"/>
                <a:gd name="T8" fmla="*/ 579 w 609"/>
                <a:gd name="T9" fmla="*/ 423 h 435"/>
                <a:gd name="T10" fmla="*/ 589 w 609"/>
                <a:gd name="T11" fmla="*/ 414 h 435"/>
                <a:gd name="T12" fmla="*/ 598 w 609"/>
                <a:gd name="T13" fmla="*/ 403 h 435"/>
                <a:gd name="T14" fmla="*/ 603 w 609"/>
                <a:gd name="T15" fmla="*/ 392 h 435"/>
                <a:gd name="T16" fmla="*/ 608 w 609"/>
                <a:gd name="T17" fmla="*/ 379 h 435"/>
                <a:gd name="T18" fmla="*/ 609 w 609"/>
                <a:gd name="T19" fmla="*/ 365 h 435"/>
                <a:gd name="T20" fmla="*/ 609 w 609"/>
                <a:gd name="T21" fmla="*/ 365 h 435"/>
                <a:gd name="T22" fmla="*/ 609 w 609"/>
                <a:gd name="T23" fmla="*/ 365 h 435"/>
                <a:gd name="T24" fmla="*/ 609 w 609"/>
                <a:gd name="T25" fmla="*/ 69 h 435"/>
                <a:gd name="T26" fmla="*/ 608 w 609"/>
                <a:gd name="T27" fmla="*/ 55 h 435"/>
                <a:gd name="T28" fmla="*/ 603 w 609"/>
                <a:gd name="T29" fmla="*/ 42 h 435"/>
                <a:gd name="T30" fmla="*/ 598 w 609"/>
                <a:gd name="T31" fmla="*/ 30 h 435"/>
                <a:gd name="T32" fmla="*/ 589 w 609"/>
                <a:gd name="T33" fmla="*/ 20 h 435"/>
                <a:gd name="T34" fmla="*/ 579 w 609"/>
                <a:gd name="T35" fmla="*/ 12 h 435"/>
                <a:gd name="T36" fmla="*/ 566 w 609"/>
                <a:gd name="T37" fmla="*/ 6 h 435"/>
                <a:gd name="T38" fmla="*/ 554 w 609"/>
                <a:gd name="T39" fmla="*/ 1 h 435"/>
                <a:gd name="T40" fmla="*/ 540 w 609"/>
                <a:gd name="T41" fmla="*/ 0 h 435"/>
                <a:gd name="T42" fmla="*/ 540 w 609"/>
                <a:gd name="T43" fmla="*/ 0 h 435"/>
                <a:gd name="T44" fmla="*/ 69 w 609"/>
                <a:gd name="T45" fmla="*/ 0 h 435"/>
                <a:gd name="T46" fmla="*/ 55 w 609"/>
                <a:gd name="T47" fmla="*/ 1 h 435"/>
                <a:gd name="T48" fmla="*/ 42 w 609"/>
                <a:gd name="T49" fmla="*/ 6 h 435"/>
                <a:gd name="T50" fmla="*/ 30 w 609"/>
                <a:gd name="T51" fmla="*/ 12 h 435"/>
                <a:gd name="T52" fmla="*/ 20 w 609"/>
                <a:gd name="T53" fmla="*/ 20 h 435"/>
                <a:gd name="T54" fmla="*/ 11 w 609"/>
                <a:gd name="T55" fmla="*/ 30 h 435"/>
                <a:gd name="T56" fmla="*/ 5 w 609"/>
                <a:gd name="T57" fmla="*/ 42 h 435"/>
                <a:gd name="T58" fmla="*/ 1 w 609"/>
                <a:gd name="T59" fmla="*/ 55 h 435"/>
                <a:gd name="T60" fmla="*/ 0 w 609"/>
                <a:gd name="T61" fmla="*/ 69 h 435"/>
                <a:gd name="T62" fmla="*/ 0 w 609"/>
                <a:gd name="T63" fmla="*/ 69 h 435"/>
                <a:gd name="T64" fmla="*/ 0 w 609"/>
                <a:gd name="T65" fmla="*/ 365 h 435"/>
                <a:gd name="T66" fmla="*/ 1 w 609"/>
                <a:gd name="T67" fmla="*/ 379 h 435"/>
                <a:gd name="T68" fmla="*/ 5 w 609"/>
                <a:gd name="T69" fmla="*/ 392 h 435"/>
                <a:gd name="T70" fmla="*/ 11 w 609"/>
                <a:gd name="T71" fmla="*/ 403 h 435"/>
                <a:gd name="T72" fmla="*/ 20 w 609"/>
                <a:gd name="T73" fmla="*/ 414 h 435"/>
                <a:gd name="T74" fmla="*/ 30 w 609"/>
                <a:gd name="T75" fmla="*/ 423 h 435"/>
                <a:gd name="T76" fmla="*/ 42 w 609"/>
                <a:gd name="T77" fmla="*/ 429 h 435"/>
                <a:gd name="T78" fmla="*/ 55 w 609"/>
                <a:gd name="T79" fmla="*/ 433 h 435"/>
                <a:gd name="T80" fmla="*/ 69 w 609"/>
                <a:gd name="T81" fmla="*/ 435 h 435"/>
                <a:gd name="T82" fmla="*/ 69 w 609"/>
                <a:gd name="T83" fmla="*/ 435 h 435"/>
                <a:gd name="T84" fmla="*/ 0 w 609"/>
                <a:gd name="T85" fmla="*/ 0 h 435"/>
                <a:gd name="T86" fmla="*/ 609 w 609"/>
                <a:gd name="T87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T84" t="T85" r="T86" b="T87"/>
              <a:pathLst>
                <a:path w="609" h="435">
                  <a:moveTo>
                    <a:pt x="69" y="435"/>
                  </a:moveTo>
                  <a:lnTo>
                    <a:pt x="540" y="435"/>
                  </a:lnTo>
                  <a:lnTo>
                    <a:pt x="554" y="433"/>
                  </a:lnTo>
                  <a:lnTo>
                    <a:pt x="566" y="429"/>
                  </a:lnTo>
                  <a:lnTo>
                    <a:pt x="579" y="423"/>
                  </a:lnTo>
                  <a:lnTo>
                    <a:pt x="589" y="414"/>
                  </a:lnTo>
                  <a:lnTo>
                    <a:pt x="598" y="403"/>
                  </a:lnTo>
                  <a:lnTo>
                    <a:pt x="603" y="392"/>
                  </a:lnTo>
                  <a:lnTo>
                    <a:pt x="608" y="379"/>
                  </a:lnTo>
                  <a:lnTo>
                    <a:pt x="609" y="365"/>
                  </a:lnTo>
                  <a:lnTo>
                    <a:pt x="609" y="69"/>
                  </a:lnTo>
                  <a:lnTo>
                    <a:pt x="608" y="55"/>
                  </a:lnTo>
                  <a:lnTo>
                    <a:pt x="603" y="42"/>
                  </a:lnTo>
                  <a:lnTo>
                    <a:pt x="598" y="30"/>
                  </a:lnTo>
                  <a:lnTo>
                    <a:pt x="589" y="20"/>
                  </a:lnTo>
                  <a:lnTo>
                    <a:pt x="579" y="12"/>
                  </a:lnTo>
                  <a:lnTo>
                    <a:pt x="566" y="6"/>
                  </a:lnTo>
                  <a:lnTo>
                    <a:pt x="554" y="1"/>
                  </a:lnTo>
                  <a:lnTo>
                    <a:pt x="540" y="0"/>
                  </a:lnTo>
                  <a:lnTo>
                    <a:pt x="69" y="0"/>
                  </a:lnTo>
                  <a:lnTo>
                    <a:pt x="55" y="1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1" y="30"/>
                  </a:lnTo>
                  <a:lnTo>
                    <a:pt x="5" y="42"/>
                  </a:lnTo>
                  <a:lnTo>
                    <a:pt x="1" y="55"/>
                  </a:lnTo>
                  <a:lnTo>
                    <a:pt x="0" y="69"/>
                  </a:lnTo>
                  <a:lnTo>
                    <a:pt x="0" y="365"/>
                  </a:lnTo>
                  <a:lnTo>
                    <a:pt x="1" y="379"/>
                  </a:lnTo>
                  <a:lnTo>
                    <a:pt x="5" y="392"/>
                  </a:lnTo>
                  <a:lnTo>
                    <a:pt x="11" y="403"/>
                  </a:lnTo>
                  <a:lnTo>
                    <a:pt x="20" y="414"/>
                  </a:lnTo>
                  <a:lnTo>
                    <a:pt x="30" y="423"/>
                  </a:lnTo>
                  <a:lnTo>
                    <a:pt x="42" y="429"/>
                  </a:lnTo>
                  <a:lnTo>
                    <a:pt x="55" y="433"/>
                  </a:lnTo>
                  <a:lnTo>
                    <a:pt x="69" y="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 noChangeArrowheads="1"/>
            </p:cNvSpPr>
            <p:nvPr/>
          </p:nvSpPr>
          <p:spPr bwMode="auto">
            <a:xfrm>
              <a:off x="1473" y="1733"/>
              <a:ext cx="608" cy="433"/>
            </a:xfrm>
            <a:custGeom>
              <a:avLst/>
              <a:gdLst>
                <a:gd name="T0" fmla="*/ 69 w 609"/>
                <a:gd name="T1" fmla="*/ 435 h 435"/>
                <a:gd name="T2" fmla="*/ 540 w 609"/>
                <a:gd name="T3" fmla="*/ 435 h 435"/>
                <a:gd name="T4" fmla="*/ 554 w 609"/>
                <a:gd name="T5" fmla="*/ 433 h 435"/>
                <a:gd name="T6" fmla="*/ 566 w 609"/>
                <a:gd name="T7" fmla="*/ 429 h 435"/>
                <a:gd name="T8" fmla="*/ 579 w 609"/>
                <a:gd name="T9" fmla="*/ 423 h 435"/>
                <a:gd name="T10" fmla="*/ 589 w 609"/>
                <a:gd name="T11" fmla="*/ 414 h 435"/>
                <a:gd name="T12" fmla="*/ 598 w 609"/>
                <a:gd name="T13" fmla="*/ 403 h 435"/>
                <a:gd name="T14" fmla="*/ 603 w 609"/>
                <a:gd name="T15" fmla="*/ 392 h 435"/>
                <a:gd name="T16" fmla="*/ 608 w 609"/>
                <a:gd name="T17" fmla="*/ 379 h 435"/>
                <a:gd name="T18" fmla="*/ 609 w 609"/>
                <a:gd name="T19" fmla="*/ 365 h 435"/>
                <a:gd name="T20" fmla="*/ 609 w 609"/>
                <a:gd name="T21" fmla="*/ 365 h 435"/>
                <a:gd name="T22" fmla="*/ 609 w 609"/>
                <a:gd name="T23" fmla="*/ 365 h 435"/>
                <a:gd name="T24" fmla="*/ 609 w 609"/>
                <a:gd name="T25" fmla="*/ 69 h 435"/>
                <a:gd name="T26" fmla="*/ 608 w 609"/>
                <a:gd name="T27" fmla="*/ 55 h 435"/>
                <a:gd name="T28" fmla="*/ 603 w 609"/>
                <a:gd name="T29" fmla="*/ 42 h 435"/>
                <a:gd name="T30" fmla="*/ 598 w 609"/>
                <a:gd name="T31" fmla="*/ 30 h 435"/>
                <a:gd name="T32" fmla="*/ 589 w 609"/>
                <a:gd name="T33" fmla="*/ 20 h 435"/>
                <a:gd name="T34" fmla="*/ 579 w 609"/>
                <a:gd name="T35" fmla="*/ 12 h 435"/>
                <a:gd name="T36" fmla="*/ 566 w 609"/>
                <a:gd name="T37" fmla="*/ 6 h 435"/>
                <a:gd name="T38" fmla="*/ 554 w 609"/>
                <a:gd name="T39" fmla="*/ 1 h 435"/>
                <a:gd name="T40" fmla="*/ 540 w 609"/>
                <a:gd name="T41" fmla="*/ 0 h 435"/>
                <a:gd name="T42" fmla="*/ 540 w 609"/>
                <a:gd name="T43" fmla="*/ 0 h 435"/>
                <a:gd name="T44" fmla="*/ 69 w 609"/>
                <a:gd name="T45" fmla="*/ 0 h 435"/>
                <a:gd name="T46" fmla="*/ 55 w 609"/>
                <a:gd name="T47" fmla="*/ 1 h 435"/>
                <a:gd name="T48" fmla="*/ 42 w 609"/>
                <a:gd name="T49" fmla="*/ 6 h 435"/>
                <a:gd name="T50" fmla="*/ 30 w 609"/>
                <a:gd name="T51" fmla="*/ 12 h 435"/>
                <a:gd name="T52" fmla="*/ 20 w 609"/>
                <a:gd name="T53" fmla="*/ 20 h 435"/>
                <a:gd name="T54" fmla="*/ 11 w 609"/>
                <a:gd name="T55" fmla="*/ 30 h 435"/>
                <a:gd name="T56" fmla="*/ 5 w 609"/>
                <a:gd name="T57" fmla="*/ 42 h 435"/>
                <a:gd name="T58" fmla="*/ 1 w 609"/>
                <a:gd name="T59" fmla="*/ 55 h 435"/>
                <a:gd name="T60" fmla="*/ 0 w 609"/>
                <a:gd name="T61" fmla="*/ 69 h 435"/>
                <a:gd name="T62" fmla="*/ 0 w 609"/>
                <a:gd name="T63" fmla="*/ 69 h 435"/>
                <a:gd name="T64" fmla="*/ 0 w 609"/>
                <a:gd name="T65" fmla="*/ 365 h 435"/>
                <a:gd name="T66" fmla="*/ 1 w 609"/>
                <a:gd name="T67" fmla="*/ 379 h 435"/>
                <a:gd name="T68" fmla="*/ 5 w 609"/>
                <a:gd name="T69" fmla="*/ 392 h 435"/>
                <a:gd name="T70" fmla="*/ 11 w 609"/>
                <a:gd name="T71" fmla="*/ 403 h 435"/>
                <a:gd name="T72" fmla="*/ 20 w 609"/>
                <a:gd name="T73" fmla="*/ 414 h 435"/>
                <a:gd name="T74" fmla="*/ 30 w 609"/>
                <a:gd name="T75" fmla="*/ 423 h 435"/>
                <a:gd name="T76" fmla="*/ 42 w 609"/>
                <a:gd name="T77" fmla="*/ 429 h 435"/>
                <a:gd name="T78" fmla="*/ 55 w 609"/>
                <a:gd name="T79" fmla="*/ 433 h 435"/>
                <a:gd name="T80" fmla="*/ 69 w 609"/>
                <a:gd name="T81" fmla="*/ 435 h 435"/>
                <a:gd name="T82" fmla="*/ 69 w 609"/>
                <a:gd name="T83" fmla="*/ 435 h 435"/>
                <a:gd name="T84" fmla="*/ 0 w 609"/>
                <a:gd name="T85" fmla="*/ 0 h 435"/>
                <a:gd name="T86" fmla="*/ 609 w 609"/>
                <a:gd name="T87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T84" t="T85" r="T86" b="T87"/>
              <a:pathLst>
                <a:path w="609" h="435">
                  <a:moveTo>
                    <a:pt x="69" y="435"/>
                  </a:moveTo>
                  <a:lnTo>
                    <a:pt x="540" y="435"/>
                  </a:lnTo>
                  <a:lnTo>
                    <a:pt x="554" y="433"/>
                  </a:lnTo>
                  <a:lnTo>
                    <a:pt x="566" y="429"/>
                  </a:lnTo>
                  <a:lnTo>
                    <a:pt x="579" y="423"/>
                  </a:lnTo>
                  <a:lnTo>
                    <a:pt x="589" y="414"/>
                  </a:lnTo>
                  <a:lnTo>
                    <a:pt x="598" y="403"/>
                  </a:lnTo>
                  <a:lnTo>
                    <a:pt x="603" y="392"/>
                  </a:lnTo>
                  <a:lnTo>
                    <a:pt x="608" y="379"/>
                  </a:lnTo>
                  <a:lnTo>
                    <a:pt x="609" y="365"/>
                  </a:lnTo>
                  <a:lnTo>
                    <a:pt x="609" y="69"/>
                  </a:lnTo>
                  <a:lnTo>
                    <a:pt x="608" y="55"/>
                  </a:lnTo>
                  <a:lnTo>
                    <a:pt x="603" y="42"/>
                  </a:lnTo>
                  <a:lnTo>
                    <a:pt x="598" y="30"/>
                  </a:lnTo>
                  <a:lnTo>
                    <a:pt x="589" y="20"/>
                  </a:lnTo>
                  <a:lnTo>
                    <a:pt x="579" y="12"/>
                  </a:lnTo>
                  <a:lnTo>
                    <a:pt x="566" y="6"/>
                  </a:lnTo>
                  <a:lnTo>
                    <a:pt x="554" y="1"/>
                  </a:lnTo>
                  <a:lnTo>
                    <a:pt x="540" y="0"/>
                  </a:lnTo>
                  <a:lnTo>
                    <a:pt x="69" y="0"/>
                  </a:lnTo>
                  <a:lnTo>
                    <a:pt x="55" y="1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1" y="30"/>
                  </a:lnTo>
                  <a:lnTo>
                    <a:pt x="5" y="42"/>
                  </a:lnTo>
                  <a:lnTo>
                    <a:pt x="1" y="55"/>
                  </a:lnTo>
                  <a:lnTo>
                    <a:pt x="0" y="69"/>
                  </a:lnTo>
                  <a:lnTo>
                    <a:pt x="0" y="365"/>
                  </a:lnTo>
                  <a:lnTo>
                    <a:pt x="1" y="379"/>
                  </a:lnTo>
                  <a:lnTo>
                    <a:pt x="5" y="392"/>
                  </a:lnTo>
                  <a:lnTo>
                    <a:pt x="11" y="403"/>
                  </a:lnTo>
                  <a:lnTo>
                    <a:pt x="20" y="414"/>
                  </a:lnTo>
                  <a:lnTo>
                    <a:pt x="30" y="423"/>
                  </a:lnTo>
                  <a:lnTo>
                    <a:pt x="42" y="429"/>
                  </a:lnTo>
                  <a:lnTo>
                    <a:pt x="55" y="433"/>
                  </a:lnTo>
                  <a:lnTo>
                    <a:pt x="69" y="435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1767" y="1876"/>
              <a:ext cx="79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50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53" name="Freeform 52"/>
            <p:cNvSpPr>
              <a:spLocks noChangeArrowheads="1"/>
            </p:cNvSpPr>
            <p:nvPr/>
          </p:nvSpPr>
          <p:spPr bwMode="auto">
            <a:xfrm>
              <a:off x="863" y="2385"/>
              <a:ext cx="609" cy="433"/>
            </a:xfrm>
            <a:custGeom>
              <a:avLst/>
              <a:gdLst>
                <a:gd name="T0" fmla="*/ 70 w 610"/>
                <a:gd name="T1" fmla="*/ 435 h 435"/>
                <a:gd name="T2" fmla="*/ 541 w 610"/>
                <a:gd name="T3" fmla="*/ 435 h 435"/>
                <a:gd name="T4" fmla="*/ 554 w 610"/>
                <a:gd name="T5" fmla="*/ 434 h 435"/>
                <a:gd name="T6" fmla="*/ 567 w 610"/>
                <a:gd name="T7" fmla="*/ 430 h 435"/>
                <a:gd name="T8" fmla="*/ 580 w 610"/>
                <a:gd name="T9" fmla="*/ 423 h 435"/>
                <a:gd name="T10" fmla="*/ 589 w 610"/>
                <a:gd name="T11" fmla="*/ 415 h 435"/>
                <a:gd name="T12" fmla="*/ 598 w 610"/>
                <a:gd name="T13" fmla="*/ 405 h 435"/>
                <a:gd name="T14" fmla="*/ 604 w 610"/>
                <a:gd name="T15" fmla="*/ 393 h 435"/>
                <a:gd name="T16" fmla="*/ 609 w 610"/>
                <a:gd name="T17" fmla="*/ 380 h 435"/>
                <a:gd name="T18" fmla="*/ 610 w 610"/>
                <a:gd name="T19" fmla="*/ 366 h 435"/>
                <a:gd name="T20" fmla="*/ 610 w 610"/>
                <a:gd name="T21" fmla="*/ 366 h 435"/>
                <a:gd name="T22" fmla="*/ 610 w 610"/>
                <a:gd name="T23" fmla="*/ 70 h 435"/>
                <a:gd name="T24" fmla="*/ 609 w 610"/>
                <a:gd name="T25" fmla="*/ 56 h 435"/>
                <a:gd name="T26" fmla="*/ 604 w 610"/>
                <a:gd name="T27" fmla="*/ 43 h 435"/>
                <a:gd name="T28" fmla="*/ 598 w 610"/>
                <a:gd name="T29" fmla="*/ 32 h 435"/>
                <a:gd name="T30" fmla="*/ 589 w 610"/>
                <a:gd name="T31" fmla="*/ 21 h 435"/>
                <a:gd name="T32" fmla="*/ 580 w 610"/>
                <a:gd name="T33" fmla="*/ 13 h 435"/>
                <a:gd name="T34" fmla="*/ 567 w 610"/>
                <a:gd name="T35" fmla="*/ 6 h 435"/>
                <a:gd name="T36" fmla="*/ 554 w 610"/>
                <a:gd name="T37" fmla="*/ 3 h 435"/>
                <a:gd name="T38" fmla="*/ 541 w 610"/>
                <a:gd name="T39" fmla="*/ 0 h 435"/>
                <a:gd name="T40" fmla="*/ 70 w 610"/>
                <a:gd name="T41" fmla="*/ 0 h 435"/>
                <a:gd name="T42" fmla="*/ 56 w 610"/>
                <a:gd name="T43" fmla="*/ 3 h 435"/>
                <a:gd name="T44" fmla="*/ 42 w 610"/>
                <a:gd name="T45" fmla="*/ 6 h 435"/>
                <a:gd name="T46" fmla="*/ 30 w 610"/>
                <a:gd name="T47" fmla="*/ 13 h 435"/>
                <a:gd name="T48" fmla="*/ 20 w 610"/>
                <a:gd name="T49" fmla="*/ 21 h 435"/>
                <a:gd name="T50" fmla="*/ 12 w 610"/>
                <a:gd name="T51" fmla="*/ 32 h 435"/>
                <a:gd name="T52" fmla="*/ 6 w 610"/>
                <a:gd name="T53" fmla="*/ 43 h 435"/>
                <a:gd name="T54" fmla="*/ 2 w 610"/>
                <a:gd name="T55" fmla="*/ 56 h 435"/>
                <a:gd name="T56" fmla="*/ 0 w 610"/>
                <a:gd name="T57" fmla="*/ 70 h 435"/>
                <a:gd name="T58" fmla="*/ 0 w 610"/>
                <a:gd name="T59" fmla="*/ 366 h 435"/>
                <a:gd name="T60" fmla="*/ 2 w 610"/>
                <a:gd name="T61" fmla="*/ 380 h 435"/>
                <a:gd name="T62" fmla="*/ 6 w 610"/>
                <a:gd name="T63" fmla="*/ 393 h 435"/>
                <a:gd name="T64" fmla="*/ 12 w 610"/>
                <a:gd name="T65" fmla="*/ 405 h 435"/>
                <a:gd name="T66" fmla="*/ 20 w 610"/>
                <a:gd name="T67" fmla="*/ 415 h 435"/>
                <a:gd name="T68" fmla="*/ 30 w 610"/>
                <a:gd name="T69" fmla="*/ 423 h 435"/>
                <a:gd name="T70" fmla="*/ 42 w 610"/>
                <a:gd name="T71" fmla="*/ 430 h 435"/>
                <a:gd name="T72" fmla="*/ 56 w 610"/>
                <a:gd name="T73" fmla="*/ 434 h 435"/>
                <a:gd name="T74" fmla="*/ 70 w 610"/>
                <a:gd name="T75" fmla="*/ 435 h 435"/>
                <a:gd name="T76" fmla="*/ 70 w 610"/>
                <a:gd name="T77" fmla="*/ 435 h 435"/>
                <a:gd name="T78" fmla="*/ 0 w 610"/>
                <a:gd name="T79" fmla="*/ 0 h 435"/>
                <a:gd name="T80" fmla="*/ 610 w 610"/>
                <a:gd name="T81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T78" t="T79" r="T80" b="T81"/>
              <a:pathLst>
                <a:path w="610" h="435">
                  <a:moveTo>
                    <a:pt x="70" y="435"/>
                  </a:moveTo>
                  <a:lnTo>
                    <a:pt x="541" y="435"/>
                  </a:lnTo>
                  <a:lnTo>
                    <a:pt x="554" y="434"/>
                  </a:lnTo>
                  <a:lnTo>
                    <a:pt x="567" y="430"/>
                  </a:lnTo>
                  <a:lnTo>
                    <a:pt x="580" y="423"/>
                  </a:lnTo>
                  <a:lnTo>
                    <a:pt x="589" y="415"/>
                  </a:lnTo>
                  <a:lnTo>
                    <a:pt x="598" y="405"/>
                  </a:lnTo>
                  <a:lnTo>
                    <a:pt x="604" y="393"/>
                  </a:lnTo>
                  <a:lnTo>
                    <a:pt x="609" y="380"/>
                  </a:lnTo>
                  <a:lnTo>
                    <a:pt x="610" y="366"/>
                  </a:lnTo>
                  <a:lnTo>
                    <a:pt x="610" y="70"/>
                  </a:lnTo>
                  <a:lnTo>
                    <a:pt x="609" y="56"/>
                  </a:lnTo>
                  <a:lnTo>
                    <a:pt x="604" y="43"/>
                  </a:lnTo>
                  <a:lnTo>
                    <a:pt x="598" y="32"/>
                  </a:lnTo>
                  <a:lnTo>
                    <a:pt x="589" y="21"/>
                  </a:lnTo>
                  <a:lnTo>
                    <a:pt x="580" y="13"/>
                  </a:lnTo>
                  <a:lnTo>
                    <a:pt x="567" y="6"/>
                  </a:lnTo>
                  <a:lnTo>
                    <a:pt x="554" y="3"/>
                  </a:lnTo>
                  <a:lnTo>
                    <a:pt x="541" y="0"/>
                  </a:lnTo>
                  <a:lnTo>
                    <a:pt x="70" y="0"/>
                  </a:lnTo>
                  <a:lnTo>
                    <a:pt x="56" y="3"/>
                  </a:lnTo>
                  <a:lnTo>
                    <a:pt x="42" y="6"/>
                  </a:lnTo>
                  <a:lnTo>
                    <a:pt x="30" y="13"/>
                  </a:lnTo>
                  <a:lnTo>
                    <a:pt x="20" y="21"/>
                  </a:lnTo>
                  <a:lnTo>
                    <a:pt x="12" y="32"/>
                  </a:lnTo>
                  <a:lnTo>
                    <a:pt x="6" y="43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366"/>
                  </a:lnTo>
                  <a:lnTo>
                    <a:pt x="2" y="380"/>
                  </a:lnTo>
                  <a:lnTo>
                    <a:pt x="6" y="393"/>
                  </a:lnTo>
                  <a:lnTo>
                    <a:pt x="12" y="405"/>
                  </a:lnTo>
                  <a:lnTo>
                    <a:pt x="20" y="415"/>
                  </a:lnTo>
                  <a:lnTo>
                    <a:pt x="30" y="423"/>
                  </a:lnTo>
                  <a:lnTo>
                    <a:pt x="42" y="430"/>
                  </a:lnTo>
                  <a:lnTo>
                    <a:pt x="56" y="434"/>
                  </a:lnTo>
                  <a:lnTo>
                    <a:pt x="70" y="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 noChangeArrowheads="1"/>
            </p:cNvSpPr>
            <p:nvPr/>
          </p:nvSpPr>
          <p:spPr bwMode="auto">
            <a:xfrm>
              <a:off x="863" y="2385"/>
              <a:ext cx="609" cy="433"/>
            </a:xfrm>
            <a:custGeom>
              <a:avLst/>
              <a:gdLst>
                <a:gd name="T0" fmla="*/ 70 w 610"/>
                <a:gd name="T1" fmla="*/ 435 h 435"/>
                <a:gd name="T2" fmla="*/ 541 w 610"/>
                <a:gd name="T3" fmla="*/ 435 h 435"/>
                <a:gd name="T4" fmla="*/ 554 w 610"/>
                <a:gd name="T5" fmla="*/ 434 h 435"/>
                <a:gd name="T6" fmla="*/ 567 w 610"/>
                <a:gd name="T7" fmla="*/ 430 h 435"/>
                <a:gd name="T8" fmla="*/ 580 w 610"/>
                <a:gd name="T9" fmla="*/ 423 h 435"/>
                <a:gd name="T10" fmla="*/ 589 w 610"/>
                <a:gd name="T11" fmla="*/ 415 h 435"/>
                <a:gd name="T12" fmla="*/ 598 w 610"/>
                <a:gd name="T13" fmla="*/ 405 h 435"/>
                <a:gd name="T14" fmla="*/ 604 w 610"/>
                <a:gd name="T15" fmla="*/ 393 h 435"/>
                <a:gd name="T16" fmla="*/ 609 w 610"/>
                <a:gd name="T17" fmla="*/ 380 h 435"/>
                <a:gd name="T18" fmla="*/ 610 w 610"/>
                <a:gd name="T19" fmla="*/ 366 h 435"/>
                <a:gd name="T20" fmla="*/ 610 w 610"/>
                <a:gd name="T21" fmla="*/ 366 h 435"/>
                <a:gd name="T22" fmla="*/ 610 w 610"/>
                <a:gd name="T23" fmla="*/ 70 h 435"/>
                <a:gd name="T24" fmla="*/ 609 w 610"/>
                <a:gd name="T25" fmla="*/ 56 h 435"/>
                <a:gd name="T26" fmla="*/ 604 w 610"/>
                <a:gd name="T27" fmla="*/ 43 h 435"/>
                <a:gd name="T28" fmla="*/ 598 w 610"/>
                <a:gd name="T29" fmla="*/ 32 h 435"/>
                <a:gd name="T30" fmla="*/ 589 w 610"/>
                <a:gd name="T31" fmla="*/ 21 h 435"/>
                <a:gd name="T32" fmla="*/ 580 w 610"/>
                <a:gd name="T33" fmla="*/ 13 h 435"/>
                <a:gd name="T34" fmla="*/ 567 w 610"/>
                <a:gd name="T35" fmla="*/ 6 h 435"/>
                <a:gd name="T36" fmla="*/ 554 w 610"/>
                <a:gd name="T37" fmla="*/ 3 h 435"/>
                <a:gd name="T38" fmla="*/ 541 w 610"/>
                <a:gd name="T39" fmla="*/ 0 h 435"/>
                <a:gd name="T40" fmla="*/ 70 w 610"/>
                <a:gd name="T41" fmla="*/ 0 h 435"/>
                <a:gd name="T42" fmla="*/ 56 w 610"/>
                <a:gd name="T43" fmla="*/ 3 h 435"/>
                <a:gd name="T44" fmla="*/ 42 w 610"/>
                <a:gd name="T45" fmla="*/ 6 h 435"/>
                <a:gd name="T46" fmla="*/ 30 w 610"/>
                <a:gd name="T47" fmla="*/ 13 h 435"/>
                <a:gd name="T48" fmla="*/ 20 w 610"/>
                <a:gd name="T49" fmla="*/ 21 h 435"/>
                <a:gd name="T50" fmla="*/ 12 w 610"/>
                <a:gd name="T51" fmla="*/ 32 h 435"/>
                <a:gd name="T52" fmla="*/ 6 w 610"/>
                <a:gd name="T53" fmla="*/ 43 h 435"/>
                <a:gd name="T54" fmla="*/ 2 w 610"/>
                <a:gd name="T55" fmla="*/ 56 h 435"/>
                <a:gd name="T56" fmla="*/ 0 w 610"/>
                <a:gd name="T57" fmla="*/ 70 h 435"/>
                <a:gd name="T58" fmla="*/ 0 w 610"/>
                <a:gd name="T59" fmla="*/ 366 h 435"/>
                <a:gd name="T60" fmla="*/ 2 w 610"/>
                <a:gd name="T61" fmla="*/ 380 h 435"/>
                <a:gd name="T62" fmla="*/ 6 w 610"/>
                <a:gd name="T63" fmla="*/ 393 h 435"/>
                <a:gd name="T64" fmla="*/ 12 w 610"/>
                <a:gd name="T65" fmla="*/ 405 h 435"/>
                <a:gd name="T66" fmla="*/ 20 w 610"/>
                <a:gd name="T67" fmla="*/ 415 h 435"/>
                <a:gd name="T68" fmla="*/ 30 w 610"/>
                <a:gd name="T69" fmla="*/ 423 h 435"/>
                <a:gd name="T70" fmla="*/ 42 w 610"/>
                <a:gd name="T71" fmla="*/ 430 h 435"/>
                <a:gd name="T72" fmla="*/ 56 w 610"/>
                <a:gd name="T73" fmla="*/ 434 h 435"/>
                <a:gd name="T74" fmla="*/ 70 w 610"/>
                <a:gd name="T75" fmla="*/ 435 h 435"/>
                <a:gd name="T76" fmla="*/ 70 w 610"/>
                <a:gd name="T77" fmla="*/ 435 h 435"/>
                <a:gd name="T78" fmla="*/ 0 w 610"/>
                <a:gd name="T79" fmla="*/ 0 h 435"/>
                <a:gd name="T80" fmla="*/ 610 w 610"/>
                <a:gd name="T81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T78" t="T79" r="T80" b="T81"/>
              <a:pathLst>
                <a:path w="610" h="435">
                  <a:moveTo>
                    <a:pt x="70" y="435"/>
                  </a:moveTo>
                  <a:lnTo>
                    <a:pt x="541" y="435"/>
                  </a:lnTo>
                  <a:lnTo>
                    <a:pt x="554" y="434"/>
                  </a:lnTo>
                  <a:lnTo>
                    <a:pt x="567" y="430"/>
                  </a:lnTo>
                  <a:lnTo>
                    <a:pt x="580" y="423"/>
                  </a:lnTo>
                  <a:lnTo>
                    <a:pt x="589" y="415"/>
                  </a:lnTo>
                  <a:lnTo>
                    <a:pt x="598" y="405"/>
                  </a:lnTo>
                  <a:lnTo>
                    <a:pt x="604" y="393"/>
                  </a:lnTo>
                  <a:lnTo>
                    <a:pt x="609" y="380"/>
                  </a:lnTo>
                  <a:lnTo>
                    <a:pt x="610" y="366"/>
                  </a:lnTo>
                  <a:lnTo>
                    <a:pt x="610" y="70"/>
                  </a:lnTo>
                  <a:lnTo>
                    <a:pt x="609" y="56"/>
                  </a:lnTo>
                  <a:lnTo>
                    <a:pt x="604" y="43"/>
                  </a:lnTo>
                  <a:lnTo>
                    <a:pt x="598" y="32"/>
                  </a:lnTo>
                  <a:lnTo>
                    <a:pt x="589" y="21"/>
                  </a:lnTo>
                  <a:lnTo>
                    <a:pt x="580" y="13"/>
                  </a:lnTo>
                  <a:lnTo>
                    <a:pt x="567" y="6"/>
                  </a:lnTo>
                  <a:lnTo>
                    <a:pt x="554" y="3"/>
                  </a:lnTo>
                  <a:lnTo>
                    <a:pt x="541" y="0"/>
                  </a:lnTo>
                  <a:lnTo>
                    <a:pt x="70" y="0"/>
                  </a:lnTo>
                  <a:lnTo>
                    <a:pt x="56" y="3"/>
                  </a:lnTo>
                  <a:lnTo>
                    <a:pt x="42" y="6"/>
                  </a:lnTo>
                  <a:lnTo>
                    <a:pt x="30" y="13"/>
                  </a:lnTo>
                  <a:lnTo>
                    <a:pt x="20" y="21"/>
                  </a:lnTo>
                  <a:lnTo>
                    <a:pt x="12" y="32"/>
                  </a:lnTo>
                  <a:lnTo>
                    <a:pt x="6" y="43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366"/>
                  </a:lnTo>
                  <a:lnTo>
                    <a:pt x="2" y="380"/>
                  </a:lnTo>
                  <a:lnTo>
                    <a:pt x="6" y="393"/>
                  </a:lnTo>
                  <a:lnTo>
                    <a:pt x="12" y="405"/>
                  </a:lnTo>
                  <a:lnTo>
                    <a:pt x="20" y="415"/>
                  </a:lnTo>
                  <a:lnTo>
                    <a:pt x="30" y="423"/>
                  </a:lnTo>
                  <a:lnTo>
                    <a:pt x="42" y="430"/>
                  </a:lnTo>
                  <a:lnTo>
                    <a:pt x="56" y="434"/>
                  </a:lnTo>
                  <a:lnTo>
                    <a:pt x="70" y="435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1155" y="2529"/>
              <a:ext cx="86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50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4170" y="1821"/>
              <a:ext cx="261" cy="2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4170" y="1821"/>
              <a:ext cx="261" cy="259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4291" y="1877"/>
              <a:ext cx="79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50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4170" y="2429"/>
              <a:ext cx="261" cy="2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4170" y="2429"/>
              <a:ext cx="261" cy="26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4297" y="2485"/>
              <a:ext cx="67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50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62" name="Freeform 61"/>
            <p:cNvSpPr>
              <a:spLocks noChangeArrowheads="1"/>
            </p:cNvSpPr>
            <p:nvPr/>
          </p:nvSpPr>
          <p:spPr bwMode="auto">
            <a:xfrm>
              <a:off x="4078" y="1727"/>
              <a:ext cx="445" cy="446"/>
            </a:xfrm>
            <a:custGeom>
              <a:avLst/>
              <a:gdLst>
                <a:gd name="T0" fmla="*/ 0 w 446"/>
                <a:gd name="T1" fmla="*/ 50 h 447"/>
                <a:gd name="T2" fmla="*/ 12 w 446"/>
                <a:gd name="T3" fmla="*/ 18 h 447"/>
                <a:gd name="T4" fmla="*/ 0 w 446"/>
                <a:gd name="T5" fmla="*/ 117 h 447"/>
                <a:gd name="T6" fmla="*/ 12 w 446"/>
                <a:gd name="T7" fmla="*/ 83 h 447"/>
                <a:gd name="T8" fmla="*/ 0 w 446"/>
                <a:gd name="T9" fmla="*/ 184 h 447"/>
                <a:gd name="T10" fmla="*/ 12 w 446"/>
                <a:gd name="T11" fmla="*/ 150 h 447"/>
                <a:gd name="T12" fmla="*/ 0 w 446"/>
                <a:gd name="T13" fmla="*/ 249 h 447"/>
                <a:gd name="T14" fmla="*/ 12 w 446"/>
                <a:gd name="T15" fmla="*/ 216 h 447"/>
                <a:gd name="T16" fmla="*/ 0 w 446"/>
                <a:gd name="T17" fmla="*/ 316 h 447"/>
                <a:gd name="T18" fmla="*/ 12 w 446"/>
                <a:gd name="T19" fmla="*/ 283 h 447"/>
                <a:gd name="T20" fmla="*/ 0 w 446"/>
                <a:gd name="T21" fmla="*/ 382 h 447"/>
                <a:gd name="T22" fmla="*/ 12 w 446"/>
                <a:gd name="T23" fmla="*/ 349 h 447"/>
                <a:gd name="T24" fmla="*/ 19 w 446"/>
                <a:gd name="T25" fmla="*/ 442 h 447"/>
                <a:gd name="T26" fmla="*/ 0 w 446"/>
                <a:gd name="T27" fmla="*/ 415 h 447"/>
                <a:gd name="T28" fmla="*/ 46 w 446"/>
                <a:gd name="T29" fmla="*/ 436 h 447"/>
                <a:gd name="T30" fmla="*/ 46 w 446"/>
                <a:gd name="T31" fmla="*/ 447 h 447"/>
                <a:gd name="T32" fmla="*/ 112 w 446"/>
                <a:gd name="T33" fmla="*/ 436 h 447"/>
                <a:gd name="T34" fmla="*/ 112 w 446"/>
                <a:gd name="T35" fmla="*/ 447 h 447"/>
                <a:gd name="T36" fmla="*/ 179 w 446"/>
                <a:gd name="T37" fmla="*/ 436 h 447"/>
                <a:gd name="T38" fmla="*/ 179 w 446"/>
                <a:gd name="T39" fmla="*/ 447 h 447"/>
                <a:gd name="T40" fmla="*/ 244 w 446"/>
                <a:gd name="T41" fmla="*/ 436 h 447"/>
                <a:gd name="T42" fmla="*/ 244 w 446"/>
                <a:gd name="T43" fmla="*/ 447 h 447"/>
                <a:gd name="T44" fmla="*/ 311 w 446"/>
                <a:gd name="T45" fmla="*/ 436 h 447"/>
                <a:gd name="T46" fmla="*/ 311 w 446"/>
                <a:gd name="T47" fmla="*/ 447 h 447"/>
                <a:gd name="T48" fmla="*/ 378 w 446"/>
                <a:gd name="T49" fmla="*/ 436 h 447"/>
                <a:gd name="T50" fmla="*/ 378 w 446"/>
                <a:gd name="T51" fmla="*/ 447 h 447"/>
                <a:gd name="T52" fmla="*/ 436 w 446"/>
                <a:gd name="T53" fmla="*/ 438 h 447"/>
                <a:gd name="T54" fmla="*/ 446 w 446"/>
                <a:gd name="T55" fmla="*/ 438 h 447"/>
                <a:gd name="T56" fmla="*/ 436 w 446"/>
                <a:gd name="T57" fmla="*/ 373 h 447"/>
                <a:gd name="T58" fmla="*/ 446 w 446"/>
                <a:gd name="T59" fmla="*/ 373 h 447"/>
                <a:gd name="T60" fmla="*/ 436 w 446"/>
                <a:gd name="T61" fmla="*/ 306 h 447"/>
                <a:gd name="T62" fmla="*/ 446 w 446"/>
                <a:gd name="T63" fmla="*/ 306 h 447"/>
                <a:gd name="T64" fmla="*/ 436 w 446"/>
                <a:gd name="T65" fmla="*/ 240 h 447"/>
                <a:gd name="T66" fmla="*/ 446 w 446"/>
                <a:gd name="T67" fmla="*/ 240 h 447"/>
                <a:gd name="T68" fmla="*/ 436 w 446"/>
                <a:gd name="T69" fmla="*/ 173 h 447"/>
                <a:gd name="T70" fmla="*/ 446 w 446"/>
                <a:gd name="T71" fmla="*/ 173 h 447"/>
                <a:gd name="T72" fmla="*/ 436 w 446"/>
                <a:gd name="T73" fmla="*/ 106 h 447"/>
                <a:gd name="T74" fmla="*/ 446 w 446"/>
                <a:gd name="T75" fmla="*/ 106 h 447"/>
                <a:gd name="T76" fmla="*/ 436 w 446"/>
                <a:gd name="T77" fmla="*/ 41 h 447"/>
                <a:gd name="T78" fmla="*/ 446 w 446"/>
                <a:gd name="T79" fmla="*/ 41 h 447"/>
                <a:gd name="T80" fmla="*/ 409 w 446"/>
                <a:gd name="T81" fmla="*/ 12 h 447"/>
                <a:gd name="T82" fmla="*/ 409 w 446"/>
                <a:gd name="T83" fmla="*/ 0 h 447"/>
                <a:gd name="T84" fmla="*/ 342 w 446"/>
                <a:gd name="T85" fmla="*/ 12 h 447"/>
                <a:gd name="T86" fmla="*/ 342 w 446"/>
                <a:gd name="T87" fmla="*/ 0 h 447"/>
                <a:gd name="T88" fmla="*/ 277 w 446"/>
                <a:gd name="T89" fmla="*/ 12 h 447"/>
                <a:gd name="T90" fmla="*/ 277 w 446"/>
                <a:gd name="T91" fmla="*/ 0 h 447"/>
                <a:gd name="T92" fmla="*/ 210 w 446"/>
                <a:gd name="T93" fmla="*/ 12 h 447"/>
                <a:gd name="T94" fmla="*/ 210 w 446"/>
                <a:gd name="T95" fmla="*/ 0 h 447"/>
                <a:gd name="T96" fmla="*/ 144 w 446"/>
                <a:gd name="T97" fmla="*/ 12 h 447"/>
                <a:gd name="T98" fmla="*/ 144 w 446"/>
                <a:gd name="T99" fmla="*/ 0 h 447"/>
                <a:gd name="T100" fmla="*/ 77 w 446"/>
                <a:gd name="T101" fmla="*/ 12 h 447"/>
                <a:gd name="T102" fmla="*/ 77 w 446"/>
                <a:gd name="T103" fmla="*/ 0 h 447"/>
                <a:gd name="T104" fmla="*/ 11 w 446"/>
                <a:gd name="T105" fmla="*/ 12 h 447"/>
                <a:gd name="T106" fmla="*/ 11 w 446"/>
                <a:gd name="T107" fmla="*/ 0 h 447"/>
                <a:gd name="T108" fmla="*/ 0 w 446"/>
                <a:gd name="T109" fmla="*/ 0 h 447"/>
                <a:gd name="T110" fmla="*/ 446 w 446"/>
                <a:gd name="T111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T108" t="T109" r="T110" b="T111"/>
              <a:pathLst>
                <a:path w="446" h="447">
                  <a:moveTo>
                    <a:pt x="12" y="18"/>
                  </a:moveTo>
                  <a:lnTo>
                    <a:pt x="12" y="50"/>
                  </a:lnTo>
                  <a:lnTo>
                    <a:pt x="9" y="54"/>
                  </a:lnTo>
                  <a:lnTo>
                    <a:pt x="6" y="56"/>
                  </a:lnTo>
                  <a:lnTo>
                    <a:pt x="1" y="54"/>
                  </a:lnTo>
                  <a:lnTo>
                    <a:pt x="0" y="50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6" y="12"/>
                  </a:lnTo>
                  <a:lnTo>
                    <a:pt x="9" y="13"/>
                  </a:lnTo>
                  <a:lnTo>
                    <a:pt x="12" y="18"/>
                  </a:lnTo>
                  <a:close/>
                  <a:moveTo>
                    <a:pt x="12" y="83"/>
                  </a:moveTo>
                  <a:lnTo>
                    <a:pt x="12" y="117"/>
                  </a:lnTo>
                  <a:lnTo>
                    <a:pt x="9" y="120"/>
                  </a:lnTo>
                  <a:lnTo>
                    <a:pt x="6" y="122"/>
                  </a:lnTo>
                  <a:lnTo>
                    <a:pt x="1" y="120"/>
                  </a:lnTo>
                  <a:lnTo>
                    <a:pt x="0" y="117"/>
                  </a:lnTo>
                  <a:lnTo>
                    <a:pt x="0" y="83"/>
                  </a:lnTo>
                  <a:lnTo>
                    <a:pt x="1" y="80"/>
                  </a:lnTo>
                  <a:lnTo>
                    <a:pt x="6" y="78"/>
                  </a:lnTo>
                  <a:lnTo>
                    <a:pt x="9" y="80"/>
                  </a:lnTo>
                  <a:lnTo>
                    <a:pt x="12" y="83"/>
                  </a:lnTo>
                  <a:close/>
                  <a:moveTo>
                    <a:pt x="12" y="150"/>
                  </a:moveTo>
                  <a:lnTo>
                    <a:pt x="12" y="184"/>
                  </a:lnTo>
                  <a:lnTo>
                    <a:pt x="9" y="187"/>
                  </a:lnTo>
                  <a:lnTo>
                    <a:pt x="6" y="188"/>
                  </a:lnTo>
                  <a:lnTo>
                    <a:pt x="1" y="187"/>
                  </a:lnTo>
                  <a:lnTo>
                    <a:pt x="0" y="184"/>
                  </a:lnTo>
                  <a:lnTo>
                    <a:pt x="0" y="150"/>
                  </a:lnTo>
                  <a:lnTo>
                    <a:pt x="1" y="145"/>
                  </a:lnTo>
                  <a:lnTo>
                    <a:pt x="6" y="144"/>
                  </a:lnTo>
                  <a:lnTo>
                    <a:pt x="9" y="145"/>
                  </a:lnTo>
                  <a:lnTo>
                    <a:pt x="12" y="150"/>
                  </a:lnTo>
                  <a:close/>
                  <a:moveTo>
                    <a:pt x="12" y="216"/>
                  </a:moveTo>
                  <a:lnTo>
                    <a:pt x="12" y="249"/>
                  </a:lnTo>
                  <a:lnTo>
                    <a:pt x="9" y="254"/>
                  </a:lnTo>
                  <a:lnTo>
                    <a:pt x="6" y="255"/>
                  </a:lnTo>
                  <a:lnTo>
                    <a:pt x="1" y="254"/>
                  </a:lnTo>
                  <a:lnTo>
                    <a:pt x="0" y="249"/>
                  </a:lnTo>
                  <a:lnTo>
                    <a:pt x="0" y="216"/>
                  </a:lnTo>
                  <a:lnTo>
                    <a:pt x="1" y="212"/>
                  </a:lnTo>
                  <a:lnTo>
                    <a:pt x="6" y="211"/>
                  </a:lnTo>
                  <a:lnTo>
                    <a:pt x="9" y="212"/>
                  </a:lnTo>
                  <a:lnTo>
                    <a:pt x="12" y="216"/>
                  </a:lnTo>
                  <a:close/>
                  <a:moveTo>
                    <a:pt x="12" y="283"/>
                  </a:moveTo>
                  <a:lnTo>
                    <a:pt x="12" y="316"/>
                  </a:lnTo>
                  <a:lnTo>
                    <a:pt x="9" y="320"/>
                  </a:lnTo>
                  <a:lnTo>
                    <a:pt x="6" y="322"/>
                  </a:lnTo>
                  <a:lnTo>
                    <a:pt x="1" y="320"/>
                  </a:lnTo>
                  <a:lnTo>
                    <a:pt x="0" y="316"/>
                  </a:lnTo>
                  <a:lnTo>
                    <a:pt x="0" y="283"/>
                  </a:lnTo>
                  <a:lnTo>
                    <a:pt x="1" y="279"/>
                  </a:lnTo>
                  <a:lnTo>
                    <a:pt x="6" y="277"/>
                  </a:lnTo>
                  <a:lnTo>
                    <a:pt x="9" y="279"/>
                  </a:lnTo>
                  <a:lnTo>
                    <a:pt x="12" y="283"/>
                  </a:lnTo>
                  <a:close/>
                  <a:moveTo>
                    <a:pt x="12" y="349"/>
                  </a:moveTo>
                  <a:lnTo>
                    <a:pt x="12" y="382"/>
                  </a:lnTo>
                  <a:lnTo>
                    <a:pt x="9" y="386"/>
                  </a:lnTo>
                  <a:lnTo>
                    <a:pt x="6" y="388"/>
                  </a:lnTo>
                  <a:lnTo>
                    <a:pt x="1" y="386"/>
                  </a:lnTo>
                  <a:lnTo>
                    <a:pt x="0" y="382"/>
                  </a:lnTo>
                  <a:lnTo>
                    <a:pt x="0" y="349"/>
                  </a:lnTo>
                  <a:lnTo>
                    <a:pt x="1" y="345"/>
                  </a:lnTo>
                  <a:lnTo>
                    <a:pt x="6" y="344"/>
                  </a:lnTo>
                  <a:lnTo>
                    <a:pt x="9" y="345"/>
                  </a:lnTo>
                  <a:lnTo>
                    <a:pt x="12" y="349"/>
                  </a:lnTo>
                  <a:close/>
                  <a:moveTo>
                    <a:pt x="12" y="415"/>
                  </a:moveTo>
                  <a:lnTo>
                    <a:pt x="12" y="442"/>
                  </a:lnTo>
                  <a:lnTo>
                    <a:pt x="6" y="436"/>
                  </a:lnTo>
                  <a:lnTo>
                    <a:pt x="13" y="436"/>
                  </a:lnTo>
                  <a:lnTo>
                    <a:pt x="16" y="437"/>
                  </a:lnTo>
                  <a:lnTo>
                    <a:pt x="19" y="442"/>
                  </a:lnTo>
                  <a:lnTo>
                    <a:pt x="16" y="445"/>
                  </a:lnTo>
                  <a:lnTo>
                    <a:pt x="13" y="447"/>
                  </a:lnTo>
                  <a:lnTo>
                    <a:pt x="6" y="447"/>
                  </a:lnTo>
                  <a:lnTo>
                    <a:pt x="1" y="445"/>
                  </a:lnTo>
                  <a:lnTo>
                    <a:pt x="0" y="442"/>
                  </a:lnTo>
                  <a:lnTo>
                    <a:pt x="0" y="415"/>
                  </a:lnTo>
                  <a:lnTo>
                    <a:pt x="1" y="412"/>
                  </a:lnTo>
                  <a:lnTo>
                    <a:pt x="6" y="409"/>
                  </a:lnTo>
                  <a:lnTo>
                    <a:pt x="9" y="412"/>
                  </a:lnTo>
                  <a:lnTo>
                    <a:pt x="12" y="415"/>
                  </a:lnTo>
                  <a:close/>
                  <a:moveTo>
                    <a:pt x="46" y="436"/>
                  </a:moveTo>
                  <a:lnTo>
                    <a:pt x="79" y="436"/>
                  </a:lnTo>
                  <a:lnTo>
                    <a:pt x="83" y="437"/>
                  </a:lnTo>
                  <a:lnTo>
                    <a:pt x="84" y="442"/>
                  </a:lnTo>
                  <a:lnTo>
                    <a:pt x="83" y="445"/>
                  </a:lnTo>
                  <a:lnTo>
                    <a:pt x="79" y="447"/>
                  </a:lnTo>
                  <a:lnTo>
                    <a:pt x="46" y="447"/>
                  </a:lnTo>
                  <a:lnTo>
                    <a:pt x="42" y="445"/>
                  </a:lnTo>
                  <a:lnTo>
                    <a:pt x="41" y="442"/>
                  </a:lnTo>
                  <a:lnTo>
                    <a:pt x="42" y="437"/>
                  </a:lnTo>
                  <a:lnTo>
                    <a:pt x="46" y="436"/>
                  </a:lnTo>
                  <a:close/>
                  <a:moveTo>
                    <a:pt x="112" y="436"/>
                  </a:moveTo>
                  <a:lnTo>
                    <a:pt x="145" y="436"/>
                  </a:lnTo>
                  <a:lnTo>
                    <a:pt x="149" y="437"/>
                  </a:lnTo>
                  <a:lnTo>
                    <a:pt x="151" y="442"/>
                  </a:lnTo>
                  <a:lnTo>
                    <a:pt x="149" y="445"/>
                  </a:lnTo>
                  <a:lnTo>
                    <a:pt x="145" y="447"/>
                  </a:lnTo>
                  <a:lnTo>
                    <a:pt x="112" y="447"/>
                  </a:lnTo>
                  <a:lnTo>
                    <a:pt x="109" y="445"/>
                  </a:lnTo>
                  <a:lnTo>
                    <a:pt x="106" y="442"/>
                  </a:lnTo>
                  <a:lnTo>
                    <a:pt x="109" y="437"/>
                  </a:lnTo>
                  <a:lnTo>
                    <a:pt x="112" y="436"/>
                  </a:lnTo>
                  <a:close/>
                  <a:moveTo>
                    <a:pt x="179" y="436"/>
                  </a:moveTo>
                  <a:lnTo>
                    <a:pt x="212" y="436"/>
                  </a:lnTo>
                  <a:lnTo>
                    <a:pt x="216" y="437"/>
                  </a:lnTo>
                  <a:lnTo>
                    <a:pt x="217" y="442"/>
                  </a:lnTo>
                  <a:lnTo>
                    <a:pt x="216" y="445"/>
                  </a:lnTo>
                  <a:lnTo>
                    <a:pt x="212" y="447"/>
                  </a:lnTo>
                  <a:lnTo>
                    <a:pt x="179" y="447"/>
                  </a:lnTo>
                  <a:lnTo>
                    <a:pt x="174" y="445"/>
                  </a:lnTo>
                  <a:lnTo>
                    <a:pt x="173" y="442"/>
                  </a:lnTo>
                  <a:lnTo>
                    <a:pt x="174" y="437"/>
                  </a:lnTo>
                  <a:lnTo>
                    <a:pt x="179" y="436"/>
                  </a:lnTo>
                  <a:close/>
                  <a:moveTo>
                    <a:pt x="244" y="436"/>
                  </a:moveTo>
                  <a:lnTo>
                    <a:pt x="278" y="436"/>
                  </a:lnTo>
                  <a:lnTo>
                    <a:pt x="282" y="437"/>
                  </a:lnTo>
                  <a:lnTo>
                    <a:pt x="284" y="442"/>
                  </a:lnTo>
                  <a:lnTo>
                    <a:pt x="282" y="445"/>
                  </a:lnTo>
                  <a:lnTo>
                    <a:pt x="278" y="447"/>
                  </a:lnTo>
                  <a:lnTo>
                    <a:pt x="244" y="447"/>
                  </a:lnTo>
                  <a:lnTo>
                    <a:pt x="241" y="445"/>
                  </a:lnTo>
                  <a:lnTo>
                    <a:pt x="240" y="442"/>
                  </a:lnTo>
                  <a:lnTo>
                    <a:pt x="241" y="437"/>
                  </a:lnTo>
                  <a:lnTo>
                    <a:pt x="244" y="436"/>
                  </a:lnTo>
                  <a:close/>
                  <a:moveTo>
                    <a:pt x="311" y="436"/>
                  </a:moveTo>
                  <a:lnTo>
                    <a:pt x="345" y="436"/>
                  </a:lnTo>
                  <a:lnTo>
                    <a:pt x="348" y="437"/>
                  </a:lnTo>
                  <a:lnTo>
                    <a:pt x="350" y="442"/>
                  </a:lnTo>
                  <a:lnTo>
                    <a:pt x="348" y="445"/>
                  </a:lnTo>
                  <a:lnTo>
                    <a:pt x="345" y="447"/>
                  </a:lnTo>
                  <a:lnTo>
                    <a:pt x="311" y="447"/>
                  </a:lnTo>
                  <a:lnTo>
                    <a:pt x="308" y="445"/>
                  </a:lnTo>
                  <a:lnTo>
                    <a:pt x="306" y="442"/>
                  </a:lnTo>
                  <a:lnTo>
                    <a:pt x="308" y="437"/>
                  </a:lnTo>
                  <a:lnTo>
                    <a:pt x="311" y="436"/>
                  </a:lnTo>
                  <a:close/>
                  <a:moveTo>
                    <a:pt x="378" y="436"/>
                  </a:moveTo>
                  <a:lnTo>
                    <a:pt x="410" y="436"/>
                  </a:lnTo>
                  <a:lnTo>
                    <a:pt x="415" y="437"/>
                  </a:lnTo>
                  <a:lnTo>
                    <a:pt x="416" y="442"/>
                  </a:lnTo>
                  <a:lnTo>
                    <a:pt x="415" y="445"/>
                  </a:lnTo>
                  <a:lnTo>
                    <a:pt x="410" y="447"/>
                  </a:lnTo>
                  <a:lnTo>
                    <a:pt x="378" y="447"/>
                  </a:lnTo>
                  <a:lnTo>
                    <a:pt x="373" y="445"/>
                  </a:lnTo>
                  <a:lnTo>
                    <a:pt x="372" y="442"/>
                  </a:lnTo>
                  <a:lnTo>
                    <a:pt x="373" y="437"/>
                  </a:lnTo>
                  <a:lnTo>
                    <a:pt x="378" y="436"/>
                  </a:lnTo>
                  <a:close/>
                  <a:moveTo>
                    <a:pt x="436" y="438"/>
                  </a:moveTo>
                  <a:lnTo>
                    <a:pt x="436" y="406"/>
                  </a:lnTo>
                  <a:lnTo>
                    <a:pt x="437" y="401"/>
                  </a:lnTo>
                  <a:lnTo>
                    <a:pt x="441" y="400"/>
                  </a:lnTo>
                  <a:lnTo>
                    <a:pt x="445" y="401"/>
                  </a:lnTo>
                  <a:lnTo>
                    <a:pt x="446" y="406"/>
                  </a:lnTo>
                  <a:lnTo>
                    <a:pt x="446" y="438"/>
                  </a:lnTo>
                  <a:lnTo>
                    <a:pt x="445" y="443"/>
                  </a:lnTo>
                  <a:lnTo>
                    <a:pt x="441" y="444"/>
                  </a:lnTo>
                  <a:lnTo>
                    <a:pt x="437" y="443"/>
                  </a:lnTo>
                  <a:lnTo>
                    <a:pt x="436" y="438"/>
                  </a:lnTo>
                  <a:close/>
                  <a:moveTo>
                    <a:pt x="436" y="373"/>
                  </a:moveTo>
                  <a:lnTo>
                    <a:pt x="436" y="339"/>
                  </a:lnTo>
                  <a:lnTo>
                    <a:pt x="437" y="336"/>
                  </a:lnTo>
                  <a:lnTo>
                    <a:pt x="441" y="333"/>
                  </a:lnTo>
                  <a:lnTo>
                    <a:pt x="445" y="336"/>
                  </a:lnTo>
                  <a:lnTo>
                    <a:pt x="446" y="339"/>
                  </a:lnTo>
                  <a:lnTo>
                    <a:pt x="446" y="373"/>
                  </a:lnTo>
                  <a:lnTo>
                    <a:pt x="445" y="376"/>
                  </a:lnTo>
                  <a:lnTo>
                    <a:pt x="441" y="378"/>
                  </a:lnTo>
                  <a:lnTo>
                    <a:pt x="437" y="376"/>
                  </a:lnTo>
                  <a:lnTo>
                    <a:pt x="436" y="373"/>
                  </a:lnTo>
                  <a:close/>
                  <a:moveTo>
                    <a:pt x="436" y="306"/>
                  </a:moveTo>
                  <a:lnTo>
                    <a:pt x="436" y="272"/>
                  </a:lnTo>
                  <a:lnTo>
                    <a:pt x="437" y="269"/>
                  </a:lnTo>
                  <a:lnTo>
                    <a:pt x="441" y="268"/>
                  </a:lnTo>
                  <a:lnTo>
                    <a:pt x="445" y="269"/>
                  </a:lnTo>
                  <a:lnTo>
                    <a:pt x="446" y="272"/>
                  </a:lnTo>
                  <a:lnTo>
                    <a:pt x="446" y="306"/>
                  </a:lnTo>
                  <a:lnTo>
                    <a:pt x="445" y="310"/>
                  </a:lnTo>
                  <a:lnTo>
                    <a:pt x="441" y="311"/>
                  </a:lnTo>
                  <a:lnTo>
                    <a:pt x="437" y="310"/>
                  </a:lnTo>
                  <a:lnTo>
                    <a:pt x="436" y="306"/>
                  </a:lnTo>
                  <a:close/>
                  <a:moveTo>
                    <a:pt x="436" y="240"/>
                  </a:moveTo>
                  <a:lnTo>
                    <a:pt x="436" y="207"/>
                  </a:lnTo>
                  <a:lnTo>
                    <a:pt x="437" y="202"/>
                  </a:lnTo>
                  <a:lnTo>
                    <a:pt x="441" y="201"/>
                  </a:lnTo>
                  <a:lnTo>
                    <a:pt x="445" y="202"/>
                  </a:lnTo>
                  <a:lnTo>
                    <a:pt x="446" y="207"/>
                  </a:lnTo>
                  <a:lnTo>
                    <a:pt x="446" y="240"/>
                  </a:lnTo>
                  <a:lnTo>
                    <a:pt x="445" y="243"/>
                  </a:lnTo>
                  <a:lnTo>
                    <a:pt x="441" y="245"/>
                  </a:lnTo>
                  <a:lnTo>
                    <a:pt x="437" y="243"/>
                  </a:lnTo>
                  <a:lnTo>
                    <a:pt x="436" y="240"/>
                  </a:lnTo>
                  <a:close/>
                  <a:moveTo>
                    <a:pt x="436" y="173"/>
                  </a:moveTo>
                  <a:lnTo>
                    <a:pt x="436" y="140"/>
                  </a:lnTo>
                  <a:lnTo>
                    <a:pt x="437" y="136"/>
                  </a:lnTo>
                  <a:lnTo>
                    <a:pt x="441" y="134"/>
                  </a:lnTo>
                  <a:lnTo>
                    <a:pt x="445" y="136"/>
                  </a:lnTo>
                  <a:lnTo>
                    <a:pt x="446" y="140"/>
                  </a:lnTo>
                  <a:lnTo>
                    <a:pt x="446" y="173"/>
                  </a:lnTo>
                  <a:lnTo>
                    <a:pt x="445" y="177"/>
                  </a:lnTo>
                  <a:lnTo>
                    <a:pt x="441" y="179"/>
                  </a:lnTo>
                  <a:lnTo>
                    <a:pt x="437" y="177"/>
                  </a:lnTo>
                  <a:lnTo>
                    <a:pt x="436" y="173"/>
                  </a:lnTo>
                  <a:close/>
                  <a:moveTo>
                    <a:pt x="436" y="106"/>
                  </a:moveTo>
                  <a:lnTo>
                    <a:pt x="436" y="74"/>
                  </a:lnTo>
                  <a:lnTo>
                    <a:pt x="437" y="69"/>
                  </a:lnTo>
                  <a:lnTo>
                    <a:pt x="441" y="68"/>
                  </a:lnTo>
                  <a:lnTo>
                    <a:pt x="445" y="69"/>
                  </a:lnTo>
                  <a:lnTo>
                    <a:pt x="446" y="74"/>
                  </a:lnTo>
                  <a:lnTo>
                    <a:pt x="446" y="106"/>
                  </a:lnTo>
                  <a:lnTo>
                    <a:pt x="445" y="111"/>
                  </a:lnTo>
                  <a:lnTo>
                    <a:pt x="441" y="112"/>
                  </a:lnTo>
                  <a:lnTo>
                    <a:pt x="437" y="111"/>
                  </a:lnTo>
                  <a:lnTo>
                    <a:pt x="436" y="106"/>
                  </a:lnTo>
                  <a:close/>
                  <a:moveTo>
                    <a:pt x="436" y="41"/>
                  </a:moveTo>
                  <a:lnTo>
                    <a:pt x="436" y="7"/>
                  </a:lnTo>
                  <a:lnTo>
                    <a:pt x="437" y="4"/>
                  </a:lnTo>
                  <a:lnTo>
                    <a:pt x="441" y="1"/>
                  </a:lnTo>
                  <a:lnTo>
                    <a:pt x="445" y="4"/>
                  </a:lnTo>
                  <a:lnTo>
                    <a:pt x="446" y="7"/>
                  </a:lnTo>
                  <a:lnTo>
                    <a:pt x="446" y="41"/>
                  </a:lnTo>
                  <a:lnTo>
                    <a:pt x="445" y="44"/>
                  </a:lnTo>
                  <a:lnTo>
                    <a:pt x="441" y="46"/>
                  </a:lnTo>
                  <a:lnTo>
                    <a:pt x="437" y="44"/>
                  </a:lnTo>
                  <a:lnTo>
                    <a:pt x="436" y="41"/>
                  </a:lnTo>
                  <a:close/>
                  <a:moveTo>
                    <a:pt x="409" y="12"/>
                  </a:moveTo>
                  <a:lnTo>
                    <a:pt x="376" y="12"/>
                  </a:lnTo>
                  <a:lnTo>
                    <a:pt x="372" y="10"/>
                  </a:lnTo>
                  <a:lnTo>
                    <a:pt x="370" y="6"/>
                  </a:lnTo>
                  <a:lnTo>
                    <a:pt x="372" y="3"/>
                  </a:lnTo>
                  <a:lnTo>
                    <a:pt x="376" y="0"/>
                  </a:lnTo>
                  <a:lnTo>
                    <a:pt x="409" y="0"/>
                  </a:lnTo>
                  <a:lnTo>
                    <a:pt x="413" y="3"/>
                  </a:lnTo>
                  <a:lnTo>
                    <a:pt x="415" y="6"/>
                  </a:lnTo>
                  <a:lnTo>
                    <a:pt x="413" y="10"/>
                  </a:lnTo>
                  <a:lnTo>
                    <a:pt x="409" y="12"/>
                  </a:lnTo>
                  <a:close/>
                  <a:moveTo>
                    <a:pt x="342" y="12"/>
                  </a:moveTo>
                  <a:lnTo>
                    <a:pt x="310" y="12"/>
                  </a:lnTo>
                  <a:lnTo>
                    <a:pt x="306" y="10"/>
                  </a:lnTo>
                  <a:lnTo>
                    <a:pt x="304" y="6"/>
                  </a:lnTo>
                  <a:lnTo>
                    <a:pt x="306" y="3"/>
                  </a:lnTo>
                  <a:lnTo>
                    <a:pt x="310" y="0"/>
                  </a:lnTo>
                  <a:lnTo>
                    <a:pt x="342" y="0"/>
                  </a:lnTo>
                  <a:lnTo>
                    <a:pt x="347" y="3"/>
                  </a:lnTo>
                  <a:lnTo>
                    <a:pt x="348" y="6"/>
                  </a:lnTo>
                  <a:lnTo>
                    <a:pt x="347" y="10"/>
                  </a:lnTo>
                  <a:lnTo>
                    <a:pt x="342" y="12"/>
                  </a:lnTo>
                  <a:close/>
                  <a:moveTo>
                    <a:pt x="277" y="12"/>
                  </a:moveTo>
                  <a:lnTo>
                    <a:pt x="243" y="12"/>
                  </a:lnTo>
                  <a:lnTo>
                    <a:pt x="240" y="10"/>
                  </a:lnTo>
                  <a:lnTo>
                    <a:pt x="238" y="6"/>
                  </a:lnTo>
                  <a:lnTo>
                    <a:pt x="240" y="3"/>
                  </a:lnTo>
                  <a:lnTo>
                    <a:pt x="243" y="0"/>
                  </a:lnTo>
                  <a:lnTo>
                    <a:pt x="277" y="0"/>
                  </a:lnTo>
                  <a:lnTo>
                    <a:pt x="280" y="3"/>
                  </a:lnTo>
                  <a:lnTo>
                    <a:pt x="282" y="6"/>
                  </a:lnTo>
                  <a:lnTo>
                    <a:pt x="280" y="10"/>
                  </a:lnTo>
                  <a:lnTo>
                    <a:pt x="277" y="12"/>
                  </a:lnTo>
                  <a:close/>
                  <a:moveTo>
                    <a:pt x="210" y="12"/>
                  </a:moveTo>
                  <a:lnTo>
                    <a:pt x="177" y="12"/>
                  </a:lnTo>
                  <a:lnTo>
                    <a:pt x="173" y="10"/>
                  </a:lnTo>
                  <a:lnTo>
                    <a:pt x="172" y="6"/>
                  </a:lnTo>
                  <a:lnTo>
                    <a:pt x="173" y="3"/>
                  </a:lnTo>
                  <a:lnTo>
                    <a:pt x="177" y="0"/>
                  </a:lnTo>
                  <a:lnTo>
                    <a:pt x="210" y="0"/>
                  </a:lnTo>
                  <a:lnTo>
                    <a:pt x="215" y="3"/>
                  </a:lnTo>
                  <a:lnTo>
                    <a:pt x="216" y="6"/>
                  </a:lnTo>
                  <a:lnTo>
                    <a:pt x="215" y="10"/>
                  </a:lnTo>
                  <a:lnTo>
                    <a:pt x="210" y="12"/>
                  </a:lnTo>
                  <a:close/>
                  <a:moveTo>
                    <a:pt x="144" y="12"/>
                  </a:moveTo>
                  <a:lnTo>
                    <a:pt x="111" y="12"/>
                  </a:lnTo>
                  <a:lnTo>
                    <a:pt x="106" y="10"/>
                  </a:lnTo>
                  <a:lnTo>
                    <a:pt x="105" y="6"/>
                  </a:lnTo>
                  <a:lnTo>
                    <a:pt x="106" y="3"/>
                  </a:lnTo>
                  <a:lnTo>
                    <a:pt x="111" y="0"/>
                  </a:lnTo>
                  <a:lnTo>
                    <a:pt x="144" y="0"/>
                  </a:lnTo>
                  <a:lnTo>
                    <a:pt x="148" y="3"/>
                  </a:lnTo>
                  <a:lnTo>
                    <a:pt x="149" y="6"/>
                  </a:lnTo>
                  <a:lnTo>
                    <a:pt x="148" y="10"/>
                  </a:lnTo>
                  <a:lnTo>
                    <a:pt x="144" y="12"/>
                  </a:lnTo>
                  <a:close/>
                  <a:moveTo>
                    <a:pt x="77" y="12"/>
                  </a:moveTo>
                  <a:lnTo>
                    <a:pt x="44" y="12"/>
                  </a:lnTo>
                  <a:lnTo>
                    <a:pt x="41" y="10"/>
                  </a:lnTo>
                  <a:lnTo>
                    <a:pt x="38" y="6"/>
                  </a:lnTo>
                  <a:lnTo>
                    <a:pt x="41" y="3"/>
                  </a:lnTo>
                  <a:lnTo>
                    <a:pt x="44" y="0"/>
                  </a:lnTo>
                  <a:lnTo>
                    <a:pt x="77" y="0"/>
                  </a:lnTo>
                  <a:lnTo>
                    <a:pt x="81" y="3"/>
                  </a:lnTo>
                  <a:lnTo>
                    <a:pt x="83" y="6"/>
                  </a:lnTo>
                  <a:lnTo>
                    <a:pt x="81" y="10"/>
                  </a:lnTo>
                  <a:lnTo>
                    <a:pt x="77" y="12"/>
                  </a:lnTo>
                  <a:close/>
                  <a:moveTo>
                    <a:pt x="11" y="12"/>
                  </a:moveTo>
                  <a:lnTo>
                    <a:pt x="6" y="12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5" y="10"/>
                  </a:lnTo>
                  <a:lnTo>
                    <a:pt x="11" y="12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 noChangeArrowheads="1"/>
            </p:cNvSpPr>
            <p:nvPr/>
          </p:nvSpPr>
          <p:spPr bwMode="auto">
            <a:xfrm>
              <a:off x="4252" y="2192"/>
              <a:ext cx="11" cy="242"/>
            </a:xfrm>
            <a:custGeom>
              <a:avLst/>
              <a:gdLst>
                <a:gd name="T0" fmla="*/ 0 w 12"/>
                <a:gd name="T1" fmla="*/ 238 h 243"/>
                <a:gd name="T2" fmla="*/ 0 w 12"/>
                <a:gd name="T3" fmla="*/ 205 h 243"/>
                <a:gd name="T4" fmla="*/ 3 w 12"/>
                <a:gd name="T5" fmla="*/ 200 h 243"/>
                <a:gd name="T6" fmla="*/ 6 w 12"/>
                <a:gd name="T7" fmla="*/ 199 h 243"/>
                <a:gd name="T8" fmla="*/ 9 w 12"/>
                <a:gd name="T9" fmla="*/ 200 h 243"/>
                <a:gd name="T10" fmla="*/ 12 w 12"/>
                <a:gd name="T11" fmla="*/ 205 h 243"/>
                <a:gd name="T12" fmla="*/ 12 w 12"/>
                <a:gd name="T13" fmla="*/ 238 h 243"/>
                <a:gd name="T14" fmla="*/ 9 w 12"/>
                <a:gd name="T15" fmla="*/ 242 h 243"/>
                <a:gd name="T16" fmla="*/ 6 w 12"/>
                <a:gd name="T17" fmla="*/ 243 h 243"/>
                <a:gd name="T18" fmla="*/ 3 w 12"/>
                <a:gd name="T19" fmla="*/ 242 h 243"/>
                <a:gd name="T20" fmla="*/ 0 w 12"/>
                <a:gd name="T21" fmla="*/ 238 h 243"/>
                <a:gd name="T22" fmla="*/ 0 w 12"/>
                <a:gd name="T23" fmla="*/ 238 h 243"/>
                <a:gd name="T24" fmla="*/ 0 w 12"/>
                <a:gd name="T25" fmla="*/ 171 h 243"/>
                <a:gd name="T26" fmla="*/ 0 w 12"/>
                <a:gd name="T27" fmla="*/ 138 h 243"/>
                <a:gd name="T28" fmla="*/ 3 w 12"/>
                <a:gd name="T29" fmla="*/ 135 h 243"/>
                <a:gd name="T30" fmla="*/ 6 w 12"/>
                <a:gd name="T31" fmla="*/ 132 h 243"/>
                <a:gd name="T32" fmla="*/ 9 w 12"/>
                <a:gd name="T33" fmla="*/ 135 h 243"/>
                <a:gd name="T34" fmla="*/ 12 w 12"/>
                <a:gd name="T35" fmla="*/ 138 h 243"/>
                <a:gd name="T36" fmla="*/ 12 w 12"/>
                <a:gd name="T37" fmla="*/ 171 h 243"/>
                <a:gd name="T38" fmla="*/ 9 w 12"/>
                <a:gd name="T39" fmla="*/ 175 h 243"/>
                <a:gd name="T40" fmla="*/ 6 w 12"/>
                <a:gd name="T41" fmla="*/ 177 h 243"/>
                <a:gd name="T42" fmla="*/ 3 w 12"/>
                <a:gd name="T43" fmla="*/ 175 h 243"/>
                <a:gd name="T44" fmla="*/ 0 w 12"/>
                <a:gd name="T45" fmla="*/ 171 h 243"/>
                <a:gd name="T46" fmla="*/ 0 w 12"/>
                <a:gd name="T47" fmla="*/ 171 h 243"/>
                <a:gd name="T48" fmla="*/ 0 w 12"/>
                <a:gd name="T49" fmla="*/ 105 h 243"/>
                <a:gd name="T50" fmla="*/ 0 w 12"/>
                <a:gd name="T51" fmla="*/ 72 h 243"/>
                <a:gd name="T52" fmla="*/ 3 w 12"/>
                <a:gd name="T53" fmla="*/ 68 h 243"/>
                <a:gd name="T54" fmla="*/ 6 w 12"/>
                <a:gd name="T55" fmla="*/ 67 h 243"/>
                <a:gd name="T56" fmla="*/ 9 w 12"/>
                <a:gd name="T57" fmla="*/ 68 h 243"/>
                <a:gd name="T58" fmla="*/ 12 w 12"/>
                <a:gd name="T59" fmla="*/ 72 h 243"/>
                <a:gd name="T60" fmla="*/ 12 w 12"/>
                <a:gd name="T61" fmla="*/ 105 h 243"/>
                <a:gd name="T62" fmla="*/ 9 w 12"/>
                <a:gd name="T63" fmla="*/ 109 h 243"/>
                <a:gd name="T64" fmla="*/ 6 w 12"/>
                <a:gd name="T65" fmla="*/ 110 h 243"/>
                <a:gd name="T66" fmla="*/ 3 w 12"/>
                <a:gd name="T67" fmla="*/ 109 h 243"/>
                <a:gd name="T68" fmla="*/ 0 w 12"/>
                <a:gd name="T69" fmla="*/ 105 h 243"/>
                <a:gd name="T70" fmla="*/ 0 w 12"/>
                <a:gd name="T71" fmla="*/ 105 h 243"/>
                <a:gd name="T72" fmla="*/ 0 w 12"/>
                <a:gd name="T73" fmla="*/ 39 h 243"/>
                <a:gd name="T74" fmla="*/ 0 w 12"/>
                <a:gd name="T75" fmla="*/ 5 h 243"/>
                <a:gd name="T76" fmla="*/ 3 w 12"/>
                <a:gd name="T77" fmla="*/ 2 h 243"/>
                <a:gd name="T78" fmla="*/ 6 w 12"/>
                <a:gd name="T79" fmla="*/ 0 h 243"/>
                <a:gd name="T80" fmla="*/ 9 w 12"/>
                <a:gd name="T81" fmla="*/ 2 h 243"/>
                <a:gd name="T82" fmla="*/ 12 w 12"/>
                <a:gd name="T83" fmla="*/ 5 h 243"/>
                <a:gd name="T84" fmla="*/ 12 w 12"/>
                <a:gd name="T85" fmla="*/ 39 h 243"/>
                <a:gd name="T86" fmla="*/ 9 w 12"/>
                <a:gd name="T87" fmla="*/ 42 h 243"/>
                <a:gd name="T88" fmla="*/ 6 w 12"/>
                <a:gd name="T89" fmla="*/ 45 h 243"/>
                <a:gd name="T90" fmla="*/ 3 w 12"/>
                <a:gd name="T91" fmla="*/ 42 h 243"/>
                <a:gd name="T92" fmla="*/ 0 w 12"/>
                <a:gd name="T93" fmla="*/ 39 h 243"/>
                <a:gd name="T94" fmla="*/ 0 w 12"/>
                <a:gd name="T95" fmla="*/ 39 h 243"/>
                <a:gd name="T96" fmla="*/ 0 w 12"/>
                <a:gd name="T97" fmla="*/ 0 h 243"/>
                <a:gd name="T98" fmla="*/ 12 w 12"/>
                <a:gd name="T9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12" h="243">
                  <a:moveTo>
                    <a:pt x="0" y="238"/>
                  </a:moveTo>
                  <a:lnTo>
                    <a:pt x="0" y="205"/>
                  </a:lnTo>
                  <a:lnTo>
                    <a:pt x="3" y="200"/>
                  </a:lnTo>
                  <a:lnTo>
                    <a:pt x="6" y="199"/>
                  </a:lnTo>
                  <a:lnTo>
                    <a:pt x="9" y="200"/>
                  </a:lnTo>
                  <a:lnTo>
                    <a:pt x="12" y="205"/>
                  </a:lnTo>
                  <a:lnTo>
                    <a:pt x="12" y="238"/>
                  </a:lnTo>
                  <a:lnTo>
                    <a:pt x="9" y="242"/>
                  </a:lnTo>
                  <a:lnTo>
                    <a:pt x="6" y="243"/>
                  </a:lnTo>
                  <a:lnTo>
                    <a:pt x="3" y="242"/>
                  </a:lnTo>
                  <a:lnTo>
                    <a:pt x="0" y="238"/>
                  </a:lnTo>
                  <a:close/>
                  <a:moveTo>
                    <a:pt x="0" y="171"/>
                  </a:moveTo>
                  <a:lnTo>
                    <a:pt x="0" y="138"/>
                  </a:lnTo>
                  <a:lnTo>
                    <a:pt x="3" y="135"/>
                  </a:lnTo>
                  <a:lnTo>
                    <a:pt x="6" y="132"/>
                  </a:lnTo>
                  <a:lnTo>
                    <a:pt x="9" y="135"/>
                  </a:lnTo>
                  <a:lnTo>
                    <a:pt x="12" y="138"/>
                  </a:lnTo>
                  <a:lnTo>
                    <a:pt x="12" y="171"/>
                  </a:lnTo>
                  <a:lnTo>
                    <a:pt x="9" y="175"/>
                  </a:lnTo>
                  <a:lnTo>
                    <a:pt x="6" y="177"/>
                  </a:lnTo>
                  <a:lnTo>
                    <a:pt x="3" y="175"/>
                  </a:lnTo>
                  <a:lnTo>
                    <a:pt x="0" y="171"/>
                  </a:lnTo>
                  <a:close/>
                  <a:moveTo>
                    <a:pt x="0" y="105"/>
                  </a:moveTo>
                  <a:lnTo>
                    <a:pt x="0" y="72"/>
                  </a:lnTo>
                  <a:lnTo>
                    <a:pt x="3" y="68"/>
                  </a:lnTo>
                  <a:lnTo>
                    <a:pt x="6" y="67"/>
                  </a:lnTo>
                  <a:lnTo>
                    <a:pt x="9" y="68"/>
                  </a:lnTo>
                  <a:lnTo>
                    <a:pt x="12" y="72"/>
                  </a:lnTo>
                  <a:lnTo>
                    <a:pt x="12" y="105"/>
                  </a:lnTo>
                  <a:lnTo>
                    <a:pt x="9" y="109"/>
                  </a:lnTo>
                  <a:lnTo>
                    <a:pt x="6" y="110"/>
                  </a:lnTo>
                  <a:lnTo>
                    <a:pt x="3" y="109"/>
                  </a:lnTo>
                  <a:lnTo>
                    <a:pt x="0" y="105"/>
                  </a:lnTo>
                  <a:close/>
                  <a:moveTo>
                    <a:pt x="0" y="39"/>
                  </a:moveTo>
                  <a:lnTo>
                    <a:pt x="0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2"/>
                  </a:lnTo>
                  <a:lnTo>
                    <a:pt x="12" y="5"/>
                  </a:lnTo>
                  <a:lnTo>
                    <a:pt x="12" y="39"/>
                  </a:lnTo>
                  <a:lnTo>
                    <a:pt x="9" y="42"/>
                  </a:lnTo>
                  <a:lnTo>
                    <a:pt x="6" y="45"/>
                  </a:lnTo>
                  <a:lnTo>
                    <a:pt x="3" y="42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 noChangeArrowheads="1"/>
            </p:cNvSpPr>
            <p:nvPr/>
          </p:nvSpPr>
          <p:spPr bwMode="auto">
            <a:xfrm>
              <a:off x="4078" y="2336"/>
              <a:ext cx="445" cy="446"/>
            </a:xfrm>
            <a:custGeom>
              <a:avLst/>
              <a:gdLst>
                <a:gd name="T0" fmla="*/ 0 w 446"/>
                <a:gd name="T1" fmla="*/ 49 h 447"/>
                <a:gd name="T2" fmla="*/ 12 w 446"/>
                <a:gd name="T3" fmla="*/ 17 h 447"/>
                <a:gd name="T4" fmla="*/ 0 w 446"/>
                <a:gd name="T5" fmla="*/ 116 h 447"/>
                <a:gd name="T6" fmla="*/ 12 w 446"/>
                <a:gd name="T7" fmla="*/ 83 h 447"/>
                <a:gd name="T8" fmla="*/ 0 w 446"/>
                <a:gd name="T9" fmla="*/ 183 h 447"/>
                <a:gd name="T10" fmla="*/ 12 w 446"/>
                <a:gd name="T11" fmla="*/ 150 h 447"/>
                <a:gd name="T12" fmla="*/ 0 w 446"/>
                <a:gd name="T13" fmla="*/ 249 h 447"/>
                <a:gd name="T14" fmla="*/ 12 w 446"/>
                <a:gd name="T15" fmla="*/ 215 h 447"/>
                <a:gd name="T16" fmla="*/ 0 w 446"/>
                <a:gd name="T17" fmla="*/ 316 h 447"/>
                <a:gd name="T18" fmla="*/ 12 w 446"/>
                <a:gd name="T19" fmla="*/ 282 h 447"/>
                <a:gd name="T20" fmla="*/ 0 w 446"/>
                <a:gd name="T21" fmla="*/ 381 h 447"/>
                <a:gd name="T22" fmla="*/ 12 w 446"/>
                <a:gd name="T23" fmla="*/ 349 h 447"/>
                <a:gd name="T24" fmla="*/ 19 w 446"/>
                <a:gd name="T25" fmla="*/ 441 h 447"/>
                <a:gd name="T26" fmla="*/ 0 w 446"/>
                <a:gd name="T27" fmla="*/ 415 h 447"/>
                <a:gd name="T28" fmla="*/ 46 w 446"/>
                <a:gd name="T29" fmla="*/ 436 h 447"/>
                <a:gd name="T30" fmla="*/ 46 w 446"/>
                <a:gd name="T31" fmla="*/ 447 h 447"/>
                <a:gd name="T32" fmla="*/ 112 w 446"/>
                <a:gd name="T33" fmla="*/ 436 h 447"/>
                <a:gd name="T34" fmla="*/ 112 w 446"/>
                <a:gd name="T35" fmla="*/ 447 h 447"/>
                <a:gd name="T36" fmla="*/ 179 w 446"/>
                <a:gd name="T37" fmla="*/ 436 h 447"/>
                <a:gd name="T38" fmla="*/ 179 w 446"/>
                <a:gd name="T39" fmla="*/ 447 h 447"/>
                <a:gd name="T40" fmla="*/ 244 w 446"/>
                <a:gd name="T41" fmla="*/ 436 h 447"/>
                <a:gd name="T42" fmla="*/ 244 w 446"/>
                <a:gd name="T43" fmla="*/ 447 h 447"/>
                <a:gd name="T44" fmla="*/ 311 w 446"/>
                <a:gd name="T45" fmla="*/ 436 h 447"/>
                <a:gd name="T46" fmla="*/ 311 w 446"/>
                <a:gd name="T47" fmla="*/ 447 h 447"/>
                <a:gd name="T48" fmla="*/ 378 w 446"/>
                <a:gd name="T49" fmla="*/ 436 h 447"/>
                <a:gd name="T50" fmla="*/ 378 w 446"/>
                <a:gd name="T51" fmla="*/ 447 h 447"/>
                <a:gd name="T52" fmla="*/ 436 w 446"/>
                <a:gd name="T53" fmla="*/ 439 h 447"/>
                <a:gd name="T54" fmla="*/ 446 w 446"/>
                <a:gd name="T55" fmla="*/ 439 h 447"/>
                <a:gd name="T56" fmla="*/ 436 w 446"/>
                <a:gd name="T57" fmla="*/ 372 h 447"/>
                <a:gd name="T58" fmla="*/ 446 w 446"/>
                <a:gd name="T59" fmla="*/ 372 h 447"/>
                <a:gd name="T60" fmla="*/ 436 w 446"/>
                <a:gd name="T61" fmla="*/ 305 h 447"/>
                <a:gd name="T62" fmla="*/ 446 w 446"/>
                <a:gd name="T63" fmla="*/ 305 h 447"/>
                <a:gd name="T64" fmla="*/ 436 w 446"/>
                <a:gd name="T65" fmla="*/ 240 h 447"/>
                <a:gd name="T66" fmla="*/ 446 w 446"/>
                <a:gd name="T67" fmla="*/ 240 h 447"/>
                <a:gd name="T68" fmla="*/ 436 w 446"/>
                <a:gd name="T69" fmla="*/ 173 h 447"/>
                <a:gd name="T70" fmla="*/ 446 w 446"/>
                <a:gd name="T71" fmla="*/ 173 h 447"/>
                <a:gd name="T72" fmla="*/ 436 w 446"/>
                <a:gd name="T73" fmla="*/ 107 h 447"/>
                <a:gd name="T74" fmla="*/ 446 w 446"/>
                <a:gd name="T75" fmla="*/ 107 h 447"/>
                <a:gd name="T76" fmla="*/ 436 w 446"/>
                <a:gd name="T77" fmla="*/ 40 h 447"/>
                <a:gd name="T78" fmla="*/ 446 w 446"/>
                <a:gd name="T79" fmla="*/ 40 h 447"/>
                <a:gd name="T80" fmla="*/ 409 w 446"/>
                <a:gd name="T81" fmla="*/ 11 h 447"/>
                <a:gd name="T82" fmla="*/ 409 w 446"/>
                <a:gd name="T83" fmla="*/ 0 h 447"/>
                <a:gd name="T84" fmla="*/ 342 w 446"/>
                <a:gd name="T85" fmla="*/ 11 h 447"/>
                <a:gd name="T86" fmla="*/ 342 w 446"/>
                <a:gd name="T87" fmla="*/ 0 h 447"/>
                <a:gd name="T88" fmla="*/ 277 w 446"/>
                <a:gd name="T89" fmla="*/ 11 h 447"/>
                <a:gd name="T90" fmla="*/ 277 w 446"/>
                <a:gd name="T91" fmla="*/ 0 h 447"/>
                <a:gd name="T92" fmla="*/ 210 w 446"/>
                <a:gd name="T93" fmla="*/ 11 h 447"/>
                <a:gd name="T94" fmla="*/ 210 w 446"/>
                <a:gd name="T95" fmla="*/ 0 h 447"/>
                <a:gd name="T96" fmla="*/ 144 w 446"/>
                <a:gd name="T97" fmla="*/ 11 h 447"/>
                <a:gd name="T98" fmla="*/ 144 w 446"/>
                <a:gd name="T99" fmla="*/ 0 h 447"/>
                <a:gd name="T100" fmla="*/ 77 w 446"/>
                <a:gd name="T101" fmla="*/ 11 h 447"/>
                <a:gd name="T102" fmla="*/ 77 w 446"/>
                <a:gd name="T103" fmla="*/ 0 h 447"/>
                <a:gd name="T104" fmla="*/ 11 w 446"/>
                <a:gd name="T105" fmla="*/ 11 h 447"/>
                <a:gd name="T106" fmla="*/ 11 w 446"/>
                <a:gd name="T107" fmla="*/ 0 h 447"/>
                <a:gd name="T108" fmla="*/ 0 w 446"/>
                <a:gd name="T109" fmla="*/ 0 h 447"/>
                <a:gd name="T110" fmla="*/ 446 w 446"/>
                <a:gd name="T111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T108" t="T109" r="T110" b="T111"/>
              <a:pathLst>
                <a:path w="446" h="447">
                  <a:moveTo>
                    <a:pt x="12" y="17"/>
                  </a:moveTo>
                  <a:lnTo>
                    <a:pt x="12" y="49"/>
                  </a:lnTo>
                  <a:lnTo>
                    <a:pt x="9" y="54"/>
                  </a:lnTo>
                  <a:lnTo>
                    <a:pt x="6" y="55"/>
                  </a:lnTo>
                  <a:lnTo>
                    <a:pt x="1" y="54"/>
                  </a:lnTo>
                  <a:lnTo>
                    <a:pt x="0" y="49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6" y="11"/>
                  </a:lnTo>
                  <a:lnTo>
                    <a:pt x="9" y="13"/>
                  </a:lnTo>
                  <a:lnTo>
                    <a:pt x="12" y="17"/>
                  </a:lnTo>
                  <a:close/>
                  <a:moveTo>
                    <a:pt x="12" y="83"/>
                  </a:moveTo>
                  <a:lnTo>
                    <a:pt x="12" y="116"/>
                  </a:lnTo>
                  <a:lnTo>
                    <a:pt x="9" y="120"/>
                  </a:lnTo>
                  <a:lnTo>
                    <a:pt x="6" y="122"/>
                  </a:lnTo>
                  <a:lnTo>
                    <a:pt x="1" y="120"/>
                  </a:lnTo>
                  <a:lnTo>
                    <a:pt x="0" y="116"/>
                  </a:lnTo>
                  <a:lnTo>
                    <a:pt x="0" y="83"/>
                  </a:lnTo>
                  <a:lnTo>
                    <a:pt x="1" y="79"/>
                  </a:lnTo>
                  <a:lnTo>
                    <a:pt x="6" y="77"/>
                  </a:lnTo>
                  <a:lnTo>
                    <a:pt x="9" y="79"/>
                  </a:lnTo>
                  <a:lnTo>
                    <a:pt x="12" y="83"/>
                  </a:lnTo>
                  <a:close/>
                  <a:moveTo>
                    <a:pt x="12" y="150"/>
                  </a:moveTo>
                  <a:lnTo>
                    <a:pt x="12" y="183"/>
                  </a:lnTo>
                  <a:lnTo>
                    <a:pt x="9" y="187"/>
                  </a:lnTo>
                  <a:lnTo>
                    <a:pt x="6" y="188"/>
                  </a:lnTo>
                  <a:lnTo>
                    <a:pt x="1" y="187"/>
                  </a:lnTo>
                  <a:lnTo>
                    <a:pt x="0" y="183"/>
                  </a:lnTo>
                  <a:lnTo>
                    <a:pt x="0" y="150"/>
                  </a:lnTo>
                  <a:lnTo>
                    <a:pt x="1" y="145"/>
                  </a:lnTo>
                  <a:lnTo>
                    <a:pt x="6" y="144"/>
                  </a:lnTo>
                  <a:lnTo>
                    <a:pt x="9" y="145"/>
                  </a:lnTo>
                  <a:lnTo>
                    <a:pt x="12" y="150"/>
                  </a:lnTo>
                  <a:close/>
                  <a:moveTo>
                    <a:pt x="12" y="215"/>
                  </a:moveTo>
                  <a:lnTo>
                    <a:pt x="12" y="249"/>
                  </a:lnTo>
                  <a:lnTo>
                    <a:pt x="9" y="253"/>
                  </a:lnTo>
                  <a:lnTo>
                    <a:pt x="6" y="255"/>
                  </a:lnTo>
                  <a:lnTo>
                    <a:pt x="1" y="253"/>
                  </a:lnTo>
                  <a:lnTo>
                    <a:pt x="0" y="249"/>
                  </a:lnTo>
                  <a:lnTo>
                    <a:pt x="0" y="215"/>
                  </a:lnTo>
                  <a:lnTo>
                    <a:pt x="1" y="212"/>
                  </a:lnTo>
                  <a:lnTo>
                    <a:pt x="6" y="211"/>
                  </a:lnTo>
                  <a:lnTo>
                    <a:pt x="9" y="212"/>
                  </a:lnTo>
                  <a:lnTo>
                    <a:pt x="12" y="215"/>
                  </a:lnTo>
                  <a:close/>
                  <a:moveTo>
                    <a:pt x="12" y="282"/>
                  </a:moveTo>
                  <a:lnTo>
                    <a:pt x="12" y="316"/>
                  </a:lnTo>
                  <a:lnTo>
                    <a:pt x="9" y="319"/>
                  </a:lnTo>
                  <a:lnTo>
                    <a:pt x="6" y="321"/>
                  </a:lnTo>
                  <a:lnTo>
                    <a:pt x="1" y="319"/>
                  </a:lnTo>
                  <a:lnTo>
                    <a:pt x="0" y="316"/>
                  </a:lnTo>
                  <a:lnTo>
                    <a:pt x="0" y="282"/>
                  </a:lnTo>
                  <a:lnTo>
                    <a:pt x="1" y="279"/>
                  </a:lnTo>
                  <a:lnTo>
                    <a:pt x="6" y="277"/>
                  </a:lnTo>
                  <a:lnTo>
                    <a:pt x="9" y="279"/>
                  </a:lnTo>
                  <a:lnTo>
                    <a:pt x="12" y="282"/>
                  </a:lnTo>
                  <a:close/>
                  <a:moveTo>
                    <a:pt x="12" y="349"/>
                  </a:moveTo>
                  <a:lnTo>
                    <a:pt x="12" y="381"/>
                  </a:lnTo>
                  <a:lnTo>
                    <a:pt x="9" y="386"/>
                  </a:lnTo>
                  <a:lnTo>
                    <a:pt x="6" y="387"/>
                  </a:lnTo>
                  <a:lnTo>
                    <a:pt x="1" y="386"/>
                  </a:lnTo>
                  <a:lnTo>
                    <a:pt x="0" y="381"/>
                  </a:lnTo>
                  <a:lnTo>
                    <a:pt x="0" y="349"/>
                  </a:lnTo>
                  <a:lnTo>
                    <a:pt x="1" y="345"/>
                  </a:lnTo>
                  <a:lnTo>
                    <a:pt x="6" y="343"/>
                  </a:lnTo>
                  <a:lnTo>
                    <a:pt x="9" y="345"/>
                  </a:lnTo>
                  <a:lnTo>
                    <a:pt x="12" y="349"/>
                  </a:lnTo>
                  <a:close/>
                  <a:moveTo>
                    <a:pt x="12" y="415"/>
                  </a:moveTo>
                  <a:lnTo>
                    <a:pt x="12" y="441"/>
                  </a:lnTo>
                  <a:lnTo>
                    <a:pt x="6" y="436"/>
                  </a:lnTo>
                  <a:lnTo>
                    <a:pt x="13" y="436"/>
                  </a:lnTo>
                  <a:lnTo>
                    <a:pt x="16" y="438"/>
                  </a:lnTo>
                  <a:lnTo>
                    <a:pt x="19" y="441"/>
                  </a:lnTo>
                  <a:lnTo>
                    <a:pt x="16" y="445"/>
                  </a:lnTo>
                  <a:lnTo>
                    <a:pt x="13" y="447"/>
                  </a:lnTo>
                  <a:lnTo>
                    <a:pt x="6" y="447"/>
                  </a:lnTo>
                  <a:lnTo>
                    <a:pt x="1" y="445"/>
                  </a:lnTo>
                  <a:lnTo>
                    <a:pt x="0" y="441"/>
                  </a:lnTo>
                  <a:lnTo>
                    <a:pt x="0" y="415"/>
                  </a:lnTo>
                  <a:lnTo>
                    <a:pt x="1" y="411"/>
                  </a:lnTo>
                  <a:lnTo>
                    <a:pt x="6" y="409"/>
                  </a:lnTo>
                  <a:lnTo>
                    <a:pt x="9" y="411"/>
                  </a:lnTo>
                  <a:lnTo>
                    <a:pt x="12" y="415"/>
                  </a:lnTo>
                  <a:close/>
                  <a:moveTo>
                    <a:pt x="46" y="436"/>
                  </a:moveTo>
                  <a:lnTo>
                    <a:pt x="79" y="436"/>
                  </a:lnTo>
                  <a:lnTo>
                    <a:pt x="83" y="438"/>
                  </a:lnTo>
                  <a:lnTo>
                    <a:pt x="84" y="441"/>
                  </a:lnTo>
                  <a:lnTo>
                    <a:pt x="83" y="445"/>
                  </a:lnTo>
                  <a:lnTo>
                    <a:pt x="79" y="447"/>
                  </a:lnTo>
                  <a:lnTo>
                    <a:pt x="46" y="447"/>
                  </a:lnTo>
                  <a:lnTo>
                    <a:pt x="42" y="445"/>
                  </a:lnTo>
                  <a:lnTo>
                    <a:pt x="41" y="441"/>
                  </a:lnTo>
                  <a:lnTo>
                    <a:pt x="42" y="438"/>
                  </a:lnTo>
                  <a:lnTo>
                    <a:pt x="46" y="436"/>
                  </a:lnTo>
                  <a:close/>
                  <a:moveTo>
                    <a:pt x="112" y="436"/>
                  </a:moveTo>
                  <a:lnTo>
                    <a:pt x="145" y="436"/>
                  </a:lnTo>
                  <a:lnTo>
                    <a:pt x="149" y="438"/>
                  </a:lnTo>
                  <a:lnTo>
                    <a:pt x="151" y="441"/>
                  </a:lnTo>
                  <a:lnTo>
                    <a:pt x="149" y="445"/>
                  </a:lnTo>
                  <a:lnTo>
                    <a:pt x="145" y="447"/>
                  </a:lnTo>
                  <a:lnTo>
                    <a:pt x="112" y="447"/>
                  </a:lnTo>
                  <a:lnTo>
                    <a:pt x="109" y="445"/>
                  </a:lnTo>
                  <a:lnTo>
                    <a:pt x="106" y="441"/>
                  </a:lnTo>
                  <a:lnTo>
                    <a:pt x="109" y="438"/>
                  </a:lnTo>
                  <a:lnTo>
                    <a:pt x="112" y="436"/>
                  </a:lnTo>
                  <a:close/>
                  <a:moveTo>
                    <a:pt x="179" y="436"/>
                  </a:moveTo>
                  <a:lnTo>
                    <a:pt x="212" y="436"/>
                  </a:lnTo>
                  <a:lnTo>
                    <a:pt x="216" y="438"/>
                  </a:lnTo>
                  <a:lnTo>
                    <a:pt x="217" y="441"/>
                  </a:lnTo>
                  <a:lnTo>
                    <a:pt x="216" y="445"/>
                  </a:lnTo>
                  <a:lnTo>
                    <a:pt x="212" y="447"/>
                  </a:lnTo>
                  <a:lnTo>
                    <a:pt x="179" y="447"/>
                  </a:lnTo>
                  <a:lnTo>
                    <a:pt x="174" y="445"/>
                  </a:lnTo>
                  <a:lnTo>
                    <a:pt x="173" y="441"/>
                  </a:lnTo>
                  <a:lnTo>
                    <a:pt x="174" y="438"/>
                  </a:lnTo>
                  <a:lnTo>
                    <a:pt x="179" y="436"/>
                  </a:lnTo>
                  <a:close/>
                  <a:moveTo>
                    <a:pt x="244" y="436"/>
                  </a:moveTo>
                  <a:lnTo>
                    <a:pt x="278" y="436"/>
                  </a:lnTo>
                  <a:lnTo>
                    <a:pt x="282" y="438"/>
                  </a:lnTo>
                  <a:lnTo>
                    <a:pt x="284" y="441"/>
                  </a:lnTo>
                  <a:lnTo>
                    <a:pt x="282" y="445"/>
                  </a:lnTo>
                  <a:lnTo>
                    <a:pt x="278" y="447"/>
                  </a:lnTo>
                  <a:lnTo>
                    <a:pt x="244" y="447"/>
                  </a:lnTo>
                  <a:lnTo>
                    <a:pt x="241" y="445"/>
                  </a:lnTo>
                  <a:lnTo>
                    <a:pt x="240" y="441"/>
                  </a:lnTo>
                  <a:lnTo>
                    <a:pt x="241" y="438"/>
                  </a:lnTo>
                  <a:lnTo>
                    <a:pt x="244" y="436"/>
                  </a:lnTo>
                  <a:close/>
                  <a:moveTo>
                    <a:pt x="311" y="436"/>
                  </a:moveTo>
                  <a:lnTo>
                    <a:pt x="345" y="436"/>
                  </a:lnTo>
                  <a:lnTo>
                    <a:pt x="348" y="438"/>
                  </a:lnTo>
                  <a:lnTo>
                    <a:pt x="350" y="441"/>
                  </a:lnTo>
                  <a:lnTo>
                    <a:pt x="348" y="445"/>
                  </a:lnTo>
                  <a:lnTo>
                    <a:pt x="345" y="447"/>
                  </a:lnTo>
                  <a:lnTo>
                    <a:pt x="311" y="447"/>
                  </a:lnTo>
                  <a:lnTo>
                    <a:pt x="308" y="445"/>
                  </a:lnTo>
                  <a:lnTo>
                    <a:pt x="306" y="441"/>
                  </a:lnTo>
                  <a:lnTo>
                    <a:pt x="308" y="438"/>
                  </a:lnTo>
                  <a:lnTo>
                    <a:pt x="311" y="436"/>
                  </a:lnTo>
                  <a:close/>
                  <a:moveTo>
                    <a:pt x="378" y="436"/>
                  </a:moveTo>
                  <a:lnTo>
                    <a:pt x="410" y="436"/>
                  </a:lnTo>
                  <a:lnTo>
                    <a:pt x="415" y="438"/>
                  </a:lnTo>
                  <a:lnTo>
                    <a:pt x="416" y="441"/>
                  </a:lnTo>
                  <a:lnTo>
                    <a:pt x="415" y="445"/>
                  </a:lnTo>
                  <a:lnTo>
                    <a:pt x="410" y="447"/>
                  </a:lnTo>
                  <a:lnTo>
                    <a:pt x="378" y="447"/>
                  </a:lnTo>
                  <a:lnTo>
                    <a:pt x="373" y="445"/>
                  </a:lnTo>
                  <a:lnTo>
                    <a:pt x="372" y="441"/>
                  </a:lnTo>
                  <a:lnTo>
                    <a:pt x="373" y="438"/>
                  </a:lnTo>
                  <a:lnTo>
                    <a:pt x="378" y="436"/>
                  </a:lnTo>
                  <a:close/>
                  <a:moveTo>
                    <a:pt x="436" y="439"/>
                  </a:moveTo>
                  <a:lnTo>
                    <a:pt x="436" y="406"/>
                  </a:lnTo>
                  <a:lnTo>
                    <a:pt x="437" y="401"/>
                  </a:lnTo>
                  <a:lnTo>
                    <a:pt x="441" y="400"/>
                  </a:lnTo>
                  <a:lnTo>
                    <a:pt x="445" y="401"/>
                  </a:lnTo>
                  <a:lnTo>
                    <a:pt x="446" y="406"/>
                  </a:lnTo>
                  <a:lnTo>
                    <a:pt x="446" y="439"/>
                  </a:lnTo>
                  <a:lnTo>
                    <a:pt x="445" y="442"/>
                  </a:lnTo>
                  <a:lnTo>
                    <a:pt x="441" y="444"/>
                  </a:lnTo>
                  <a:lnTo>
                    <a:pt x="437" y="442"/>
                  </a:lnTo>
                  <a:lnTo>
                    <a:pt x="436" y="439"/>
                  </a:lnTo>
                  <a:close/>
                  <a:moveTo>
                    <a:pt x="436" y="372"/>
                  </a:moveTo>
                  <a:lnTo>
                    <a:pt x="436" y="339"/>
                  </a:lnTo>
                  <a:lnTo>
                    <a:pt x="437" y="335"/>
                  </a:lnTo>
                  <a:lnTo>
                    <a:pt x="441" y="333"/>
                  </a:lnTo>
                  <a:lnTo>
                    <a:pt x="445" y="335"/>
                  </a:lnTo>
                  <a:lnTo>
                    <a:pt x="446" y="339"/>
                  </a:lnTo>
                  <a:lnTo>
                    <a:pt x="446" y="372"/>
                  </a:lnTo>
                  <a:lnTo>
                    <a:pt x="445" y="376"/>
                  </a:lnTo>
                  <a:lnTo>
                    <a:pt x="441" y="378"/>
                  </a:lnTo>
                  <a:lnTo>
                    <a:pt x="437" y="376"/>
                  </a:lnTo>
                  <a:lnTo>
                    <a:pt x="436" y="372"/>
                  </a:lnTo>
                  <a:close/>
                  <a:moveTo>
                    <a:pt x="436" y="305"/>
                  </a:moveTo>
                  <a:lnTo>
                    <a:pt x="436" y="273"/>
                  </a:lnTo>
                  <a:lnTo>
                    <a:pt x="437" y="268"/>
                  </a:lnTo>
                  <a:lnTo>
                    <a:pt x="441" y="267"/>
                  </a:lnTo>
                  <a:lnTo>
                    <a:pt x="445" y="268"/>
                  </a:lnTo>
                  <a:lnTo>
                    <a:pt x="446" y="273"/>
                  </a:lnTo>
                  <a:lnTo>
                    <a:pt x="446" y="305"/>
                  </a:lnTo>
                  <a:lnTo>
                    <a:pt x="445" y="310"/>
                  </a:lnTo>
                  <a:lnTo>
                    <a:pt x="441" y="311"/>
                  </a:lnTo>
                  <a:lnTo>
                    <a:pt x="437" y="310"/>
                  </a:lnTo>
                  <a:lnTo>
                    <a:pt x="436" y="305"/>
                  </a:lnTo>
                  <a:close/>
                  <a:moveTo>
                    <a:pt x="436" y="240"/>
                  </a:moveTo>
                  <a:lnTo>
                    <a:pt x="436" y="206"/>
                  </a:lnTo>
                  <a:lnTo>
                    <a:pt x="437" y="203"/>
                  </a:lnTo>
                  <a:lnTo>
                    <a:pt x="441" y="200"/>
                  </a:lnTo>
                  <a:lnTo>
                    <a:pt x="445" y="203"/>
                  </a:lnTo>
                  <a:lnTo>
                    <a:pt x="446" y="206"/>
                  </a:lnTo>
                  <a:lnTo>
                    <a:pt x="446" y="240"/>
                  </a:lnTo>
                  <a:lnTo>
                    <a:pt x="445" y="243"/>
                  </a:lnTo>
                  <a:lnTo>
                    <a:pt x="441" y="245"/>
                  </a:lnTo>
                  <a:lnTo>
                    <a:pt x="437" y="243"/>
                  </a:lnTo>
                  <a:lnTo>
                    <a:pt x="436" y="240"/>
                  </a:lnTo>
                  <a:close/>
                  <a:moveTo>
                    <a:pt x="436" y="173"/>
                  </a:moveTo>
                  <a:lnTo>
                    <a:pt x="436" y="139"/>
                  </a:lnTo>
                  <a:lnTo>
                    <a:pt x="437" y="136"/>
                  </a:lnTo>
                  <a:lnTo>
                    <a:pt x="441" y="135"/>
                  </a:lnTo>
                  <a:lnTo>
                    <a:pt x="445" y="136"/>
                  </a:lnTo>
                  <a:lnTo>
                    <a:pt x="446" y="139"/>
                  </a:lnTo>
                  <a:lnTo>
                    <a:pt x="446" y="173"/>
                  </a:lnTo>
                  <a:lnTo>
                    <a:pt x="445" y="177"/>
                  </a:lnTo>
                  <a:lnTo>
                    <a:pt x="441" y="179"/>
                  </a:lnTo>
                  <a:lnTo>
                    <a:pt x="437" y="177"/>
                  </a:lnTo>
                  <a:lnTo>
                    <a:pt x="436" y="173"/>
                  </a:lnTo>
                  <a:close/>
                  <a:moveTo>
                    <a:pt x="436" y="107"/>
                  </a:moveTo>
                  <a:lnTo>
                    <a:pt x="436" y="74"/>
                  </a:lnTo>
                  <a:lnTo>
                    <a:pt x="437" y="69"/>
                  </a:lnTo>
                  <a:lnTo>
                    <a:pt x="441" y="68"/>
                  </a:lnTo>
                  <a:lnTo>
                    <a:pt x="445" y="69"/>
                  </a:lnTo>
                  <a:lnTo>
                    <a:pt x="446" y="74"/>
                  </a:lnTo>
                  <a:lnTo>
                    <a:pt x="446" y="107"/>
                  </a:lnTo>
                  <a:lnTo>
                    <a:pt x="445" y="111"/>
                  </a:lnTo>
                  <a:lnTo>
                    <a:pt x="441" y="112"/>
                  </a:lnTo>
                  <a:lnTo>
                    <a:pt x="437" y="111"/>
                  </a:lnTo>
                  <a:lnTo>
                    <a:pt x="436" y="107"/>
                  </a:lnTo>
                  <a:close/>
                  <a:moveTo>
                    <a:pt x="436" y="40"/>
                  </a:moveTo>
                  <a:lnTo>
                    <a:pt x="436" y="7"/>
                  </a:lnTo>
                  <a:lnTo>
                    <a:pt x="437" y="3"/>
                  </a:lnTo>
                  <a:lnTo>
                    <a:pt x="441" y="1"/>
                  </a:lnTo>
                  <a:lnTo>
                    <a:pt x="445" y="3"/>
                  </a:lnTo>
                  <a:lnTo>
                    <a:pt x="446" y="7"/>
                  </a:lnTo>
                  <a:lnTo>
                    <a:pt x="446" y="40"/>
                  </a:lnTo>
                  <a:lnTo>
                    <a:pt x="445" y="44"/>
                  </a:lnTo>
                  <a:lnTo>
                    <a:pt x="441" y="46"/>
                  </a:lnTo>
                  <a:lnTo>
                    <a:pt x="437" y="44"/>
                  </a:lnTo>
                  <a:lnTo>
                    <a:pt x="436" y="40"/>
                  </a:lnTo>
                  <a:close/>
                  <a:moveTo>
                    <a:pt x="409" y="11"/>
                  </a:moveTo>
                  <a:lnTo>
                    <a:pt x="376" y="11"/>
                  </a:lnTo>
                  <a:lnTo>
                    <a:pt x="372" y="9"/>
                  </a:lnTo>
                  <a:lnTo>
                    <a:pt x="370" y="6"/>
                  </a:lnTo>
                  <a:lnTo>
                    <a:pt x="372" y="2"/>
                  </a:lnTo>
                  <a:lnTo>
                    <a:pt x="376" y="0"/>
                  </a:lnTo>
                  <a:lnTo>
                    <a:pt x="409" y="0"/>
                  </a:lnTo>
                  <a:lnTo>
                    <a:pt x="413" y="2"/>
                  </a:lnTo>
                  <a:lnTo>
                    <a:pt x="415" y="6"/>
                  </a:lnTo>
                  <a:lnTo>
                    <a:pt x="413" y="9"/>
                  </a:lnTo>
                  <a:lnTo>
                    <a:pt x="409" y="11"/>
                  </a:lnTo>
                  <a:close/>
                  <a:moveTo>
                    <a:pt x="342" y="11"/>
                  </a:moveTo>
                  <a:lnTo>
                    <a:pt x="310" y="11"/>
                  </a:lnTo>
                  <a:lnTo>
                    <a:pt x="306" y="9"/>
                  </a:lnTo>
                  <a:lnTo>
                    <a:pt x="304" y="6"/>
                  </a:lnTo>
                  <a:lnTo>
                    <a:pt x="306" y="2"/>
                  </a:lnTo>
                  <a:lnTo>
                    <a:pt x="310" y="0"/>
                  </a:lnTo>
                  <a:lnTo>
                    <a:pt x="342" y="0"/>
                  </a:lnTo>
                  <a:lnTo>
                    <a:pt x="347" y="2"/>
                  </a:lnTo>
                  <a:lnTo>
                    <a:pt x="348" y="6"/>
                  </a:lnTo>
                  <a:lnTo>
                    <a:pt x="347" y="9"/>
                  </a:lnTo>
                  <a:lnTo>
                    <a:pt x="342" y="11"/>
                  </a:lnTo>
                  <a:close/>
                  <a:moveTo>
                    <a:pt x="277" y="11"/>
                  </a:moveTo>
                  <a:lnTo>
                    <a:pt x="243" y="11"/>
                  </a:lnTo>
                  <a:lnTo>
                    <a:pt x="240" y="9"/>
                  </a:lnTo>
                  <a:lnTo>
                    <a:pt x="238" y="6"/>
                  </a:lnTo>
                  <a:lnTo>
                    <a:pt x="240" y="2"/>
                  </a:lnTo>
                  <a:lnTo>
                    <a:pt x="243" y="0"/>
                  </a:lnTo>
                  <a:lnTo>
                    <a:pt x="277" y="0"/>
                  </a:lnTo>
                  <a:lnTo>
                    <a:pt x="280" y="2"/>
                  </a:lnTo>
                  <a:lnTo>
                    <a:pt x="282" y="6"/>
                  </a:lnTo>
                  <a:lnTo>
                    <a:pt x="280" y="9"/>
                  </a:lnTo>
                  <a:lnTo>
                    <a:pt x="277" y="11"/>
                  </a:lnTo>
                  <a:close/>
                  <a:moveTo>
                    <a:pt x="210" y="11"/>
                  </a:moveTo>
                  <a:lnTo>
                    <a:pt x="177" y="11"/>
                  </a:lnTo>
                  <a:lnTo>
                    <a:pt x="173" y="9"/>
                  </a:lnTo>
                  <a:lnTo>
                    <a:pt x="172" y="6"/>
                  </a:lnTo>
                  <a:lnTo>
                    <a:pt x="173" y="2"/>
                  </a:lnTo>
                  <a:lnTo>
                    <a:pt x="177" y="0"/>
                  </a:lnTo>
                  <a:lnTo>
                    <a:pt x="210" y="0"/>
                  </a:lnTo>
                  <a:lnTo>
                    <a:pt x="215" y="2"/>
                  </a:lnTo>
                  <a:lnTo>
                    <a:pt x="216" y="6"/>
                  </a:lnTo>
                  <a:lnTo>
                    <a:pt x="215" y="9"/>
                  </a:lnTo>
                  <a:lnTo>
                    <a:pt x="210" y="11"/>
                  </a:lnTo>
                  <a:close/>
                  <a:moveTo>
                    <a:pt x="144" y="11"/>
                  </a:moveTo>
                  <a:lnTo>
                    <a:pt x="111" y="11"/>
                  </a:lnTo>
                  <a:lnTo>
                    <a:pt x="106" y="9"/>
                  </a:lnTo>
                  <a:lnTo>
                    <a:pt x="105" y="6"/>
                  </a:lnTo>
                  <a:lnTo>
                    <a:pt x="106" y="2"/>
                  </a:lnTo>
                  <a:lnTo>
                    <a:pt x="111" y="0"/>
                  </a:lnTo>
                  <a:lnTo>
                    <a:pt x="144" y="0"/>
                  </a:lnTo>
                  <a:lnTo>
                    <a:pt x="148" y="2"/>
                  </a:lnTo>
                  <a:lnTo>
                    <a:pt x="149" y="6"/>
                  </a:lnTo>
                  <a:lnTo>
                    <a:pt x="148" y="9"/>
                  </a:lnTo>
                  <a:lnTo>
                    <a:pt x="144" y="11"/>
                  </a:lnTo>
                  <a:close/>
                  <a:moveTo>
                    <a:pt x="77" y="11"/>
                  </a:moveTo>
                  <a:lnTo>
                    <a:pt x="44" y="11"/>
                  </a:lnTo>
                  <a:lnTo>
                    <a:pt x="41" y="9"/>
                  </a:lnTo>
                  <a:lnTo>
                    <a:pt x="38" y="6"/>
                  </a:lnTo>
                  <a:lnTo>
                    <a:pt x="41" y="2"/>
                  </a:lnTo>
                  <a:lnTo>
                    <a:pt x="44" y="0"/>
                  </a:lnTo>
                  <a:lnTo>
                    <a:pt x="77" y="0"/>
                  </a:lnTo>
                  <a:lnTo>
                    <a:pt x="81" y="2"/>
                  </a:lnTo>
                  <a:lnTo>
                    <a:pt x="83" y="6"/>
                  </a:lnTo>
                  <a:lnTo>
                    <a:pt x="81" y="9"/>
                  </a:lnTo>
                  <a:lnTo>
                    <a:pt x="77" y="11"/>
                  </a:lnTo>
                  <a:close/>
                  <a:moveTo>
                    <a:pt x="11" y="11"/>
                  </a:moveTo>
                  <a:lnTo>
                    <a:pt x="6" y="11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2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6" y="6"/>
                  </a:lnTo>
                  <a:lnTo>
                    <a:pt x="15" y="9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 noChangeArrowheads="1"/>
            </p:cNvSpPr>
            <p:nvPr/>
          </p:nvSpPr>
          <p:spPr bwMode="auto">
            <a:xfrm>
              <a:off x="4340" y="2104"/>
              <a:ext cx="9" cy="242"/>
            </a:xfrm>
            <a:custGeom>
              <a:avLst/>
              <a:gdLst>
                <a:gd name="T0" fmla="*/ 0 w 10"/>
                <a:gd name="T1" fmla="*/ 238 h 243"/>
                <a:gd name="T2" fmla="*/ 0 w 10"/>
                <a:gd name="T3" fmla="*/ 204 h 243"/>
                <a:gd name="T4" fmla="*/ 1 w 10"/>
                <a:gd name="T5" fmla="*/ 201 h 243"/>
                <a:gd name="T6" fmla="*/ 4 w 10"/>
                <a:gd name="T7" fmla="*/ 199 h 243"/>
                <a:gd name="T8" fmla="*/ 9 w 10"/>
                <a:gd name="T9" fmla="*/ 201 h 243"/>
                <a:gd name="T10" fmla="*/ 10 w 10"/>
                <a:gd name="T11" fmla="*/ 204 h 243"/>
                <a:gd name="T12" fmla="*/ 10 w 10"/>
                <a:gd name="T13" fmla="*/ 238 h 243"/>
                <a:gd name="T14" fmla="*/ 9 w 10"/>
                <a:gd name="T15" fmla="*/ 241 h 243"/>
                <a:gd name="T16" fmla="*/ 4 w 10"/>
                <a:gd name="T17" fmla="*/ 243 h 243"/>
                <a:gd name="T18" fmla="*/ 1 w 10"/>
                <a:gd name="T19" fmla="*/ 241 h 243"/>
                <a:gd name="T20" fmla="*/ 0 w 10"/>
                <a:gd name="T21" fmla="*/ 238 h 243"/>
                <a:gd name="T22" fmla="*/ 0 w 10"/>
                <a:gd name="T23" fmla="*/ 238 h 243"/>
                <a:gd name="T24" fmla="*/ 0 w 10"/>
                <a:gd name="T25" fmla="*/ 171 h 243"/>
                <a:gd name="T26" fmla="*/ 0 w 10"/>
                <a:gd name="T27" fmla="*/ 139 h 243"/>
                <a:gd name="T28" fmla="*/ 1 w 10"/>
                <a:gd name="T29" fmla="*/ 134 h 243"/>
                <a:gd name="T30" fmla="*/ 4 w 10"/>
                <a:gd name="T31" fmla="*/ 133 h 243"/>
                <a:gd name="T32" fmla="*/ 9 w 10"/>
                <a:gd name="T33" fmla="*/ 134 h 243"/>
                <a:gd name="T34" fmla="*/ 10 w 10"/>
                <a:gd name="T35" fmla="*/ 139 h 243"/>
                <a:gd name="T36" fmla="*/ 10 w 10"/>
                <a:gd name="T37" fmla="*/ 171 h 243"/>
                <a:gd name="T38" fmla="*/ 9 w 10"/>
                <a:gd name="T39" fmla="*/ 175 h 243"/>
                <a:gd name="T40" fmla="*/ 4 w 10"/>
                <a:gd name="T41" fmla="*/ 177 h 243"/>
                <a:gd name="T42" fmla="*/ 1 w 10"/>
                <a:gd name="T43" fmla="*/ 175 h 243"/>
                <a:gd name="T44" fmla="*/ 0 w 10"/>
                <a:gd name="T45" fmla="*/ 171 h 243"/>
                <a:gd name="T46" fmla="*/ 0 w 10"/>
                <a:gd name="T47" fmla="*/ 171 h 243"/>
                <a:gd name="T48" fmla="*/ 0 w 10"/>
                <a:gd name="T49" fmla="*/ 105 h 243"/>
                <a:gd name="T50" fmla="*/ 0 w 10"/>
                <a:gd name="T51" fmla="*/ 72 h 243"/>
                <a:gd name="T52" fmla="*/ 1 w 10"/>
                <a:gd name="T53" fmla="*/ 68 h 243"/>
                <a:gd name="T54" fmla="*/ 4 w 10"/>
                <a:gd name="T55" fmla="*/ 66 h 243"/>
                <a:gd name="T56" fmla="*/ 9 w 10"/>
                <a:gd name="T57" fmla="*/ 68 h 243"/>
                <a:gd name="T58" fmla="*/ 10 w 10"/>
                <a:gd name="T59" fmla="*/ 72 h 243"/>
                <a:gd name="T60" fmla="*/ 10 w 10"/>
                <a:gd name="T61" fmla="*/ 105 h 243"/>
                <a:gd name="T62" fmla="*/ 9 w 10"/>
                <a:gd name="T63" fmla="*/ 109 h 243"/>
                <a:gd name="T64" fmla="*/ 4 w 10"/>
                <a:gd name="T65" fmla="*/ 111 h 243"/>
                <a:gd name="T66" fmla="*/ 1 w 10"/>
                <a:gd name="T67" fmla="*/ 109 h 243"/>
                <a:gd name="T68" fmla="*/ 0 w 10"/>
                <a:gd name="T69" fmla="*/ 105 h 243"/>
                <a:gd name="T70" fmla="*/ 0 w 10"/>
                <a:gd name="T71" fmla="*/ 105 h 243"/>
                <a:gd name="T72" fmla="*/ 0 w 10"/>
                <a:gd name="T73" fmla="*/ 38 h 243"/>
                <a:gd name="T74" fmla="*/ 0 w 10"/>
                <a:gd name="T75" fmla="*/ 5 h 243"/>
                <a:gd name="T76" fmla="*/ 1 w 10"/>
                <a:gd name="T77" fmla="*/ 1 h 243"/>
                <a:gd name="T78" fmla="*/ 4 w 10"/>
                <a:gd name="T79" fmla="*/ 0 h 243"/>
                <a:gd name="T80" fmla="*/ 9 w 10"/>
                <a:gd name="T81" fmla="*/ 1 h 243"/>
                <a:gd name="T82" fmla="*/ 10 w 10"/>
                <a:gd name="T83" fmla="*/ 5 h 243"/>
                <a:gd name="T84" fmla="*/ 10 w 10"/>
                <a:gd name="T85" fmla="*/ 38 h 243"/>
                <a:gd name="T86" fmla="*/ 9 w 10"/>
                <a:gd name="T87" fmla="*/ 43 h 243"/>
                <a:gd name="T88" fmla="*/ 4 w 10"/>
                <a:gd name="T89" fmla="*/ 44 h 243"/>
                <a:gd name="T90" fmla="*/ 1 w 10"/>
                <a:gd name="T91" fmla="*/ 43 h 243"/>
                <a:gd name="T92" fmla="*/ 0 w 10"/>
                <a:gd name="T93" fmla="*/ 38 h 243"/>
                <a:gd name="T94" fmla="*/ 0 w 10"/>
                <a:gd name="T95" fmla="*/ 38 h 243"/>
                <a:gd name="T96" fmla="*/ 0 w 10"/>
                <a:gd name="T97" fmla="*/ 0 h 243"/>
                <a:gd name="T98" fmla="*/ 10 w 10"/>
                <a:gd name="T9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10" h="243">
                  <a:moveTo>
                    <a:pt x="0" y="238"/>
                  </a:moveTo>
                  <a:lnTo>
                    <a:pt x="0" y="204"/>
                  </a:lnTo>
                  <a:lnTo>
                    <a:pt x="1" y="201"/>
                  </a:lnTo>
                  <a:lnTo>
                    <a:pt x="4" y="199"/>
                  </a:lnTo>
                  <a:lnTo>
                    <a:pt x="9" y="201"/>
                  </a:lnTo>
                  <a:lnTo>
                    <a:pt x="10" y="204"/>
                  </a:lnTo>
                  <a:lnTo>
                    <a:pt x="10" y="238"/>
                  </a:lnTo>
                  <a:lnTo>
                    <a:pt x="9" y="241"/>
                  </a:lnTo>
                  <a:lnTo>
                    <a:pt x="4" y="243"/>
                  </a:lnTo>
                  <a:lnTo>
                    <a:pt x="1" y="241"/>
                  </a:lnTo>
                  <a:lnTo>
                    <a:pt x="0" y="238"/>
                  </a:lnTo>
                  <a:close/>
                  <a:moveTo>
                    <a:pt x="0" y="171"/>
                  </a:moveTo>
                  <a:lnTo>
                    <a:pt x="0" y="139"/>
                  </a:lnTo>
                  <a:lnTo>
                    <a:pt x="1" y="134"/>
                  </a:lnTo>
                  <a:lnTo>
                    <a:pt x="4" y="133"/>
                  </a:lnTo>
                  <a:lnTo>
                    <a:pt x="9" y="134"/>
                  </a:lnTo>
                  <a:lnTo>
                    <a:pt x="10" y="139"/>
                  </a:lnTo>
                  <a:lnTo>
                    <a:pt x="10" y="171"/>
                  </a:lnTo>
                  <a:lnTo>
                    <a:pt x="9" y="175"/>
                  </a:lnTo>
                  <a:lnTo>
                    <a:pt x="4" y="177"/>
                  </a:lnTo>
                  <a:lnTo>
                    <a:pt x="1" y="175"/>
                  </a:lnTo>
                  <a:lnTo>
                    <a:pt x="0" y="171"/>
                  </a:lnTo>
                  <a:close/>
                  <a:moveTo>
                    <a:pt x="0" y="105"/>
                  </a:moveTo>
                  <a:lnTo>
                    <a:pt x="0" y="72"/>
                  </a:lnTo>
                  <a:lnTo>
                    <a:pt x="1" y="68"/>
                  </a:lnTo>
                  <a:lnTo>
                    <a:pt x="4" y="66"/>
                  </a:lnTo>
                  <a:lnTo>
                    <a:pt x="9" y="68"/>
                  </a:lnTo>
                  <a:lnTo>
                    <a:pt x="10" y="72"/>
                  </a:lnTo>
                  <a:lnTo>
                    <a:pt x="10" y="105"/>
                  </a:lnTo>
                  <a:lnTo>
                    <a:pt x="9" y="109"/>
                  </a:lnTo>
                  <a:lnTo>
                    <a:pt x="4" y="111"/>
                  </a:lnTo>
                  <a:lnTo>
                    <a:pt x="1" y="109"/>
                  </a:lnTo>
                  <a:lnTo>
                    <a:pt x="0" y="105"/>
                  </a:lnTo>
                  <a:close/>
                  <a:moveTo>
                    <a:pt x="0" y="38"/>
                  </a:move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9" y="1"/>
                  </a:lnTo>
                  <a:lnTo>
                    <a:pt x="10" y="5"/>
                  </a:lnTo>
                  <a:lnTo>
                    <a:pt x="10" y="38"/>
                  </a:lnTo>
                  <a:lnTo>
                    <a:pt x="9" y="43"/>
                  </a:lnTo>
                  <a:lnTo>
                    <a:pt x="4" y="44"/>
                  </a:lnTo>
                  <a:lnTo>
                    <a:pt x="1" y="43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3475" y="2125"/>
              <a:ext cx="259" cy="2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3475" y="2125"/>
              <a:ext cx="259" cy="26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3735" y="2125"/>
              <a:ext cx="87" cy="2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3735" y="2125"/>
              <a:ext cx="87" cy="26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 noChangeArrowheads="1"/>
            </p:cNvSpPr>
            <p:nvPr/>
          </p:nvSpPr>
          <p:spPr bwMode="auto">
            <a:xfrm>
              <a:off x="3735" y="2125"/>
              <a:ext cx="87" cy="260"/>
            </a:xfrm>
            <a:custGeom>
              <a:avLst/>
              <a:gdLst>
                <a:gd name="T0" fmla="*/ 88 w 88"/>
                <a:gd name="T1" fmla="*/ 0 h 261"/>
                <a:gd name="T2" fmla="*/ 0 w 88"/>
                <a:gd name="T3" fmla="*/ 130 h 261"/>
                <a:gd name="T4" fmla="*/ 88 w 88"/>
                <a:gd name="T5" fmla="*/ 261 h 261"/>
                <a:gd name="T6" fmla="*/ 0 w 88"/>
                <a:gd name="T7" fmla="*/ 0 h 261"/>
                <a:gd name="T8" fmla="*/ 88 w 88"/>
                <a:gd name="T9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88" h="261">
                  <a:moveTo>
                    <a:pt x="88" y="0"/>
                  </a:moveTo>
                  <a:lnTo>
                    <a:pt x="0" y="130"/>
                  </a:lnTo>
                  <a:lnTo>
                    <a:pt x="88" y="261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Line 70"/>
            <p:cNvSpPr>
              <a:spLocks noChangeShapeType="1"/>
            </p:cNvSpPr>
            <p:nvPr/>
          </p:nvSpPr>
          <p:spPr bwMode="auto">
            <a:xfrm flipV="1">
              <a:off x="3823" y="2003"/>
              <a:ext cx="281" cy="2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 noChangeArrowheads="1"/>
            </p:cNvSpPr>
            <p:nvPr/>
          </p:nvSpPr>
          <p:spPr bwMode="auto">
            <a:xfrm>
              <a:off x="4063" y="1951"/>
              <a:ext cx="106" cy="101"/>
            </a:xfrm>
            <a:custGeom>
              <a:avLst/>
              <a:gdLst>
                <a:gd name="T0" fmla="*/ 0 w 107"/>
                <a:gd name="T1" fmla="*/ 28 h 102"/>
                <a:gd name="T2" fmla="*/ 107 w 107"/>
                <a:gd name="T3" fmla="*/ 0 h 102"/>
                <a:gd name="T4" fmla="*/ 66 w 107"/>
                <a:gd name="T5" fmla="*/ 102 h 102"/>
                <a:gd name="T6" fmla="*/ 0 w 107"/>
                <a:gd name="T7" fmla="*/ 28 h 102"/>
                <a:gd name="T8" fmla="*/ 0 w 107"/>
                <a:gd name="T9" fmla="*/ 0 h 102"/>
                <a:gd name="T10" fmla="*/ 107 w 107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107" h="102">
                  <a:moveTo>
                    <a:pt x="0" y="28"/>
                  </a:moveTo>
                  <a:lnTo>
                    <a:pt x="107" y="0"/>
                  </a:lnTo>
                  <a:lnTo>
                    <a:pt x="66" y="102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72"/>
            <p:cNvSpPr>
              <a:spLocks noChangeShapeType="1"/>
            </p:cNvSpPr>
            <p:nvPr/>
          </p:nvSpPr>
          <p:spPr bwMode="auto">
            <a:xfrm>
              <a:off x="3823" y="2255"/>
              <a:ext cx="281" cy="24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 noChangeArrowheads="1"/>
            </p:cNvSpPr>
            <p:nvPr/>
          </p:nvSpPr>
          <p:spPr bwMode="auto">
            <a:xfrm>
              <a:off x="4063" y="2457"/>
              <a:ext cx="106" cy="102"/>
            </a:xfrm>
            <a:custGeom>
              <a:avLst/>
              <a:gdLst>
                <a:gd name="T0" fmla="*/ 66 w 107"/>
                <a:gd name="T1" fmla="*/ 0 h 103"/>
                <a:gd name="T2" fmla="*/ 107 w 107"/>
                <a:gd name="T3" fmla="*/ 103 h 103"/>
                <a:gd name="T4" fmla="*/ 0 w 107"/>
                <a:gd name="T5" fmla="*/ 75 h 103"/>
                <a:gd name="T6" fmla="*/ 66 w 107"/>
                <a:gd name="T7" fmla="*/ 0 h 103"/>
                <a:gd name="T8" fmla="*/ 0 w 107"/>
                <a:gd name="T9" fmla="*/ 0 h 103"/>
                <a:gd name="T10" fmla="*/ 107 w 107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107" h="103">
                  <a:moveTo>
                    <a:pt x="66" y="0"/>
                  </a:moveTo>
                  <a:lnTo>
                    <a:pt x="107" y="103"/>
                  </a:lnTo>
                  <a:lnTo>
                    <a:pt x="0" y="75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74"/>
            <p:cNvSpPr>
              <a:spLocks noChangeShapeType="1"/>
            </p:cNvSpPr>
            <p:nvPr/>
          </p:nvSpPr>
          <p:spPr bwMode="auto">
            <a:xfrm>
              <a:off x="4432" y="1951"/>
              <a:ext cx="304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 noChangeArrowheads="1"/>
            </p:cNvSpPr>
            <p:nvPr/>
          </p:nvSpPr>
          <p:spPr bwMode="auto">
            <a:xfrm>
              <a:off x="4724" y="1901"/>
              <a:ext cx="99" cy="98"/>
            </a:xfrm>
            <a:custGeom>
              <a:avLst/>
              <a:gdLst>
                <a:gd name="T0" fmla="*/ 0 w 100"/>
                <a:gd name="T1" fmla="*/ 0 h 99"/>
                <a:gd name="T2" fmla="*/ 100 w 100"/>
                <a:gd name="T3" fmla="*/ 50 h 99"/>
                <a:gd name="T4" fmla="*/ 0 w 100"/>
                <a:gd name="T5" fmla="*/ 99 h 99"/>
                <a:gd name="T6" fmla="*/ 0 w 100"/>
                <a:gd name="T7" fmla="*/ 0 h 99"/>
                <a:gd name="T8" fmla="*/ 0 w 100"/>
                <a:gd name="T9" fmla="*/ 0 h 99"/>
                <a:gd name="T10" fmla="*/ 100 w 100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100" h="99">
                  <a:moveTo>
                    <a:pt x="0" y="0"/>
                  </a:moveTo>
                  <a:lnTo>
                    <a:pt x="100" y="50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Rectangle 76"/>
            <p:cNvSpPr>
              <a:spLocks noChangeArrowheads="1"/>
            </p:cNvSpPr>
            <p:nvPr/>
          </p:nvSpPr>
          <p:spPr bwMode="auto">
            <a:xfrm>
              <a:off x="4824" y="1821"/>
              <a:ext cx="260" cy="2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Rectangle 77"/>
            <p:cNvSpPr>
              <a:spLocks noChangeArrowheads="1"/>
            </p:cNvSpPr>
            <p:nvPr/>
          </p:nvSpPr>
          <p:spPr bwMode="auto">
            <a:xfrm>
              <a:off x="4824" y="1821"/>
              <a:ext cx="260" cy="259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4944" y="1877"/>
              <a:ext cx="79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50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4824" y="2429"/>
              <a:ext cx="260" cy="2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Rectangle 80"/>
            <p:cNvSpPr>
              <a:spLocks noChangeArrowheads="1"/>
            </p:cNvSpPr>
            <p:nvPr/>
          </p:nvSpPr>
          <p:spPr bwMode="auto">
            <a:xfrm>
              <a:off x="4824" y="2429"/>
              <a:ext cx="260" cy="26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4941" y="2485"/>
              <a:ext cx="86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50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83" name="Line 82"/>
            <p:cNvSpPr>
              <a:spLocks noChangeShapeType="1"/>
            </p:cNvSpPr>
            <p:nvPr/>
          </p:nvSpPr>
          <p:spPr bwMode="auto">
            <a:xfrm>
              <a:off x="4432" y="2560"/>
              <a:ext cx="304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 noChangeArrowheads="1"/>
            </p:cNvSpPr>
            <p:nvPr/>
          </p:nvSpPr>
          <p:spPr bwMode="auto">
            <a:xfrm>
              <a:off x="4724" y="2510"/>
              <a:ext cx="99" cy="98"/>
            </a:xfrm>
            <a:custGeom>
              <a:avLst/>
              <a:gdLst>
                <a:gd name="T0" fmla="*/ 0 w 100"/>
                <a:gd name="T1" fmla="*/ 0 h 99"/>
                <a:gd name="T2" fmla="*/ 100 w 100"/>
                <a:gd name="T3" fmla="*/ 50 h 99"/>
                <a:gd name="T4" fmla="*/ 0 w 100"/>
                <a:gd name="T5" fmla="*/ 99 h 99"/>
                <a:gd name="T6" fmla="*/ 0 w 100"/>
                <a:gd name="T7" fmla="*/ 0 h 99"/>
                <a:gd name="T8" fmla="*/ 0 w 100"/>
                <a:gd name="T9" fmla="*/ 0 h 99"/>
                <a:gd name="T10" fmla="*/ 100 w 100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100" h="99">
                  <a:moveTo>
                    <a:pt x="0" y="0"/>
                  </a:moveTo>
                  <a:lnTo>
                    <a:pt x="100" y="50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7347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6</TotalTime>
  <Words>219</Words>
  <Application>Microsoft Office PowerPoint</Application>
  <PresentationFormat>On-screen Show (4:3)</PresentationFormat>
  <Paragraphs>90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Tw Cen MT</vt:lpstr>
      <vt:lpstr>Wingdings</vt:lpstr>
      <vt:lpstr>Wingdings 2</vt:lpstr>
      <vt:lpstr>Median</vt:lpstr>
      <vt:lpstr>the BUSINESS PROCESS MANAGEMENT NOTATION (bpmn)</vt:lpstr>
      <vt:lpstr>BPMN</vt:lpstr>
      <vt:lpstr>BPMN to YAWL – Control Flow</vt:lpstr>
      <vt:lpstr>BPMN to YAWL – Control Flow</vt:lpstr>
      <vt:lpstr>BPMN to YAWL - Resources</vt:lpstr>
      <vt:lpstr>BPMN to YAWL - Exceptions</vt:lpstr>
      <vt:lpstr>BPMN to YAWL - Exceptions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BUSINESS PROCESS MANAGEMENT NOTATION</dc:title>
  <dc:creator>Katherine Alexander</dc:creator>
  <cp:lastModifiedBy>Joerg Evermann</cp:lastModifiedBy>
  <cp:revision>4</cp:revision>
  <dcterms:created xsi:type="dcterms:W3CDTF">2014-01-05T17:07:43Z</dcterms:created>
  <dcterms:modified xsi:type="dcterms:W3CDTF">2014-01-07T21:12:58Z</dcterms:modified>
</cp:coreProperties>
</file>